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313" r:id="rId3"/>
    <p:sldId id="314" r:id="rId4"/>
    <p:sldId id="268" r:id="rId5"/>
    <p:sldId id="276" r:id="rId6"/>
    <p:sldId id="277" r:id="rId7"/>
    <p:sldId id="278" r:id="rId8"/>
    <p:sldId id="279" r:id="rId9"/>
    <p:sldId id="306" r:id="rId10"/>
    <p:sldId id="280" r:id="rId11"/>
    <p:sldId id="281" r:id="rId12"/>
    <p:sldId id="282" r:id="rId13"/>
    <p:sldId id="283" r:id="rId14"/>
    <p:sldId id="307" r:id="rId15"/>
    <p:sldId id="285" r:id="rId16"/>
    <p:sldId id="308" r:id="rId17"/>
    <p:sldId id="287" r:id="rId18"/>
    <p:sldId id="288" r:id="rId19"/>
    <p:sldId id="286" r:id="rId20"/>
    <p:sldId id="309" r:id="rId21"/>
    <p:sldId id="289" r:id="rId22"/>
    <p:sldId id="310" r:id="rId23"/>
    <p:sldId id="290" r:id="rId24"/>
    <p:sldId id="291" r:id="rId25"/>
    <p:sldId id="292" r:id="rId26"/>
    <p:sldId id="315" r:id="rId27"/>
    <p:sldId id="316" r:id="rId28"/>
    <p:sldId id="311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1" autoAdjust="0"/>
    <p:restoredTop sz="94747" autoAdjust="0"/>
  </p:normalViewPr>
  <p:slideViewPr>
    <p:cSldViewPr>
      <p:cViewPr varScale="1">
        <p:scale>
          <a:sx n="66" d="100"/>
          <a:sy n="66" d="100"/>
        </p:scale>
        <p:origin x="-141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F34C2F-5970-4F29-A04D-68B8CF11992F}" type="doc">
      <dgm:prSet loTypeId="urn:microsoft.com/office/officeart/2005/8/layout/lProcess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IN"/>
        </a:p>
      </dgm:t>
    </dgm:pt>
    <dgm:pt modelId="{68CF89F4-C6D9-4E83-BDF8-5F5B82D0F8FF}">
      <dgm:prSet phldrT="[Text]" custT="1"/>
      <dgm:spPr/>
      <dgm:t>
        <a:bodyPr/>
        <a:lstStyle/>
        <a:p>
          <a:r>
            <a:rPr lang="en-IN" sz="3200" b="1" dirty="0" smtClean="0">
              <a:solidFill>
                <a:srgbClr val="C00000"/>
              </a:solidFill>
            </a:rPr>
            <a:t>becomes RED</a:t>
          </a:r>
          <a:endParaRPr lang="en-IN" sz="3200" b="1" dirty="0">
            <a:solidFill>
              <a:srgbClr val="C00000"/>
            </a:solidFill>
          </a:endParaRPr>
        </a:p>
      </dgm:t>
    </dgm:pt>
    <dgm:pt modelId="{AE3DB183-81A1-4446-A32B-FE4AC743D7DE}" type="parTrans" cxnId="{57E61D96-FB9D-4F7D-95DA-896B4F83148A}">
      <dgm:prSet/>
      <dgm:spPr/>
      <dgm:t>
        <a:bodyPr/>
        <a:lstStyle/>
        <a:p>
          <a:endParaRPr lang="en-IN"/>
        </a:p>
      </dgm:t>
    </dgm:pt>
    <dgm:pt modelId="{2F5659DF-D1AB-423A-AC40-6282BE6188C3}" type="sibTrans" cxnId="{57E61D96-FB9D-4F7D-95DA-896B4F83148A}">
      <dgm:prSet/>
      <dgm:spPr/>
      <dgm:t>
        <a:bodyPr/>
        <a:lstStyle/>
        <a:p>
          <a:endParaRPr lang="en-IN"/>
        </a:p>
      </dgm:t>
    </dgm:pt>
    <dgm:pt modelId="{CA78CB2E-2834-4C0A-B5F8-7D55AAAFE35D}">
      <dgm:prSet phldrT="[Text]"/>
      <dgm:spPr/>
      <dgm:t>
        <a:bodyPr/>
        <a:lstStyle/>
        <a:p>
          <a:r>
            <a:rPr lang="en-IN" dirty="0" smtClean="0"/>
            <a:t>when vascularization increases or </a:t>
          </a:r>
          <a:endParaRPr lang="en-IN" dirty="0"/>
        </a:p>
      </dgm:t>
    </dgm:pt>
    <dgm:pt modelId="{87682935-ADEB-4502-B900-F5D9E0045EDB}" type="parTrans" cxnId="{A03179FF-EA3C-44A4-AFAB-682727F0EB0B}">
      <dgm:prSet/>
      <dgm:spPr/>
      <dgm:t>
        <a:bodyPr/>
        <a:lstStyle/>
        <a:p>
          <a:endParaRPr lang="en-IN"/>
        </a:p>
      </dgm:t>
    </dgm:pt>
    <dgm:pt modelId="{5BA1E6DC-E787-4C5A-92C1-4101A2A62770}" type="sibTrans" cxnId="{A03179FF-EA3C-44A4-AFAB-682727F0EB0B}">
      <dgm:prSet/>
      <dgm:spPr/>
      <dgm:t>
        <a:bodyPr/>
        <a:lstStyle/>
        <a:p>
          <a:endParaRPr lang="en-IN"/>
        </a:p>
      </dgm:t>
    </dgm:pt>
    <dgm:pt modelId="{19375812-2C31-4509-BBBD-BF75112556B5}">
      <dgm:prSet phldrT="[Text]"/>
      <dgm:spPr/>
      <dgm:t>
        <a:bodyPr/>
        <a:lstStyle/>
        <a:p>
          <a:r>
            <a:rPr lang="en-IN" dirty="0" smtClean="0"/>
            <a:t>the degree of epithelial keratinization is reduced or disappears</a:t>
          </a:r>
        </a:p>
      </dgm:t>
    </dgm:pt>
    <dgm:pt modelId="{635DC704-F1A2-437D-A7C6-23BC80E35F3E}" type="parTrans" cxnId="{0CF4C5B2-EB65-4A7E-B02C-62653B96A290}">
      <dgm:prSet/>
      <dgm:spPr/>
      <dgm:t>
        <a:bodyPr/>
        <a:lstStyle/>
        <a:p>
          <a:endParaRPr lang="en-IN"/>
        </a:p>
      </dgm:t>
    </dgm:pt>
    <dgm:pt modelId="{98260479-1879-4582-A5A9-EC9D05E383D8}" type="sibTrans" cxnId="{0CF4C5B2-EB65-4A7E-B02C-62653B96A290}">
      <dgm:prSet/>
      <dgm:spPr/>
      <dgm:t>
        <a:bodyPr/>
        <a:lstStyle/>
        <a:p>
          <a:endParaRPr lang="en-IN"/>
        </a:p>
      </dgm:t>
    </dgm:pt>
    <dgm:pt modelId="{31E6174C-634D-4C9C-ADDE-10C68C14974B}">
      <dgm:prSet phldrT="[Text]" custT="1"/>
      <dgm:spPr/>
      <dgm:t>
        <a:bodyPr/>
        <a:lstStyle/>
        <a:p>
          <a:r>
            <a:rPr lang="en-IN" sz="3200" b="1" dirty="0" smtClean="0">
              <a:solidFill>
                <a:schemeClr val="accent6">
                  <a:lumMod val="75000"/>
                </a:schemeClr>
              </a:solidFill>
            </a:rPr>
            <a:t>becomes PALE</a:t>
          </a:r>
          <a:endParaRPr lang="en-IN" sz="3200" b="1" dirty="0">
            <a:solidFill>
              <a:schemeClr val="accent6">
                <a:lumMod val="75000"/>
              </a:schemeClr>
            </a:solidFill>
          </a:endParaRPr>
        </a:p>
      </dgm:t>
    </dgm:pt>
    <dgm:pt modelId="{F12CDB0F-5A70-4BDA-B307-5FBD278BC04A}" type="parTrans" cxnId="{06192CE9-78E1-45DE-829E-C90A0A699307}">
      <dgm:prSet/>
      <dgm:spPr/>
      <dgm:t>
        <a:bodyPr/>
        <a:lstStyle/>
        <a:p>
          <a:endParaRPr lang="en-IN"/>
        </a:p>
      </dgm:t>
    </dgm:pt>
    <dgm:pt modelId="{E753645A-E814-4D62-BA02-2F1489B7D099}" type="sibTrans" cxnId="{06192CE9-78E1-45DE-829E-C90A0A699307}">
      <dgm:prSet/>
      <dgm:spPr/>
      <dgm:t>
        <a:bodyPr/>
        <a:lstStyle/>
        <a:p>
          <a:endParaRPr lang="en-IN"/>
        </a:p>
      </dgm:t>
    </dgm:pt>
    <dgm:pt modelId="{9C06243A-D8BE-4482-AD21-E9E405C9204E}">
      <dgm:prSet phldrT="[Text]"/>
      <dgm:spPr/>
      <dgm:t>
        <a:bodyPr/>
        <a:lstStyle/>
        <a:p>
          <a:r>
            <a:rPr lang="en-IN" dirty="0" smtClean="0"/>
            <a:t>when vascularization is reduced (in association with fibrosis of the corium) or </a:t>
          </a:r>
          <a:endParaRPr lang="en-IN" dirty="0"/>
        </a:p>
      </dgm:t>
    </dgm:pt>
    <dgm:pt modelId="{DA065B64-EF57-4A3D-BC60-42E2C487A88A}" type="parTrans" cxnId="{0595625A-0AF3-4784-96DD-AFB4A9645B6A}">
      <dgm:prSet/>
      <dgm:spPr/>
      <dgm:t>
        <a:bodyPr/>
        <a:lstStyle/>
        <a:p>
          <a:endParaRPr lang="en-IN"/>
        </a:p>
      </dgm:t>
    </dgm:pt>
    <dgm:pt modelId="{CA785B55-272E-4B58-B62B-94F05251A204}" type="sibTrans" cxnId="{0595625A-0AF3-4784-96DD-AFB4A9645B6A}">
      <dgm:prSet/>
      <dgm:spPr/>
      <dgm:t>
        <a:bodyPr/>
        <a:lstStyle/>
        <a:p>
          <a:endParaRPr lang="en-IN"/>
        </a:p>
      </dgm:t>
    </dgm:pt>
    <dgm:pt modelId="{40FF6009-6AE2-4264-96C1-DACB4170A840}">
      <dgm:prSet phldrT="[Text]"/>
      <dgm:spPr/>
      <dgm:t>
        <a:bodyPr/>
        <a:lstStyle/>
        <a:p>
          <a:r>
            <a:rPr lang="en-IN" dirty="0" smtClean="0"/>
            <a:t>epithelial keratinization increases</a:t>
          </a:r>
          <a:endParaRPr lang="en-IN" dirty="0"/>
        </a:p>
      </dgm:t>
    </dgm:pt>
    <dgm:pt modelId="{4F4E4763-0B2C-48F0-A6B1-D397139BB901}" type="parTrans" cxnId="{8641E008-B282-436E-B4EF-2E99FED358D4}">
      <dgm:prSet/>
      <dgm:spPr/>
      <dgm:t>
        <a:bodyPr/>
        <a:lstStyle/>
        <a:p>
          <a:endParaRPr lang="en-IN"/>
        </a:p>
      </dgm:t>
    </dgm:pt>
    <dgm:pt modelId="{7159B469-CB1A-4B73-8C8F-D35CA5B77753}" type="sibTrans" cxnId="{8641E008-B282-436E-B4EF-2E99FED358D4}">
      <dgm:prSet/>
      <dgm:spPr/>
      <dgm:t>
        <a:bodyPr/>
        <a:lstStyle/>
        <a:p>
          <a:endParaRPr lang="en-IN"/>
        </a:p>
      </dgm:t>
    </dgm:pt>
    <dgm:pt modelId="{6914ADC5-A994-473E-A2AC-9B3DF7DF6462}">
      <dgm:prSet phldrT="[Text]"/>
      <dgm:spPr/>
      <dgm:t>
        <a:bodyPr/>
        <a:lstStyle/>
        <a:p>
          <a:r>
            <a:rPr lang="en-IN" i="1" dirty="0" smtClean="0"/>
            <a:t>venous stasis will contribute a bluish hue </a:t>
          </a:r>
          <a:endParaRPr lang="en-IN" dirty="0" smtClean="0"/>
        </a:p>
      </dgm:t>
    </dgm:pt>
    <dgm:pt modelId="{22BCE8FC-64E4-4133-8792-3E2526672AB2}" type="parTrans" cxnId="{2D5BBE9C-A182-49B9-8D5C-688A714B9E43}">
      <dgm:prSet/>
      <dgm:spPr/>
      <dgm:t>
        <a:bodyPr/>
        <a:lstStyle/>
        <a:p>
          <a:endParaRPr lang="en-IN"/>
        </a:p>
      </dgm:t>
    </dgm:pt>
    <dgm:pt modelId="{824C63C6-A7E3-4ED1-8892-1FD13637A654}" type="sibTrans" cxnId="{2D5BBE9C-A182-49B9-8D5C-688A714B9E43}">
      <dgm:prSet/>
      <dgm:spPr/>
      <dgm:t>
        <a:bodyPr/>
        <a:lstStyle/>
        <a:p>
          <a:endParaRPr lang="en-IN"/>
        </a:p>
      </dgm:t>
    </dgm:pt>
    <dgm:pt modelId="{2CFB3089-1393-43EB-9C6B-9F38C4EAEBFD}" type="pres">
      <dgm:prSet presAssocID="{7BF34C2F-5970-4F29-A04D-68B8CF11992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F494745A-F6B3-4A43-88FA-3090D928C20E}" type="pres">
      <dgm:prSet presAssocID="{68CF89F4-C6D9-4E83-BDF8-5F5B82D0F8FF}" presName="compNode" presStyleCnt="0"/>
      <dgm:spPr/>
    </dgm:pt>
    <dgm:pt modelId="{9022737E-D9B5-4226-A5CF-8869A3524C0B}" type="pres">
      <dgm:prSet presAssocID="{68CF89F4-C6D9-4E83-BDF8-5F5B82D0F8FF}" presName="aNode" presStyleLbl="bgShp" presStyleIdx="0" presStyleCnt="2"/>
      <dgm:spPr/>
      <dgm:t>
        <a:bodyPr/>
        <a:lstStyle/>
        <a:p>
          <a:endParaRPr lang="en-IN"/>
        </a:p>
      </dgm:t>
    </dgm:pt>
    <dgm:pt modelId="{4ADBF79D-15DB-448F-AC73-5726502586F4}" type="pres">
      <dgm:prSet presAssocID="{68CF89F4-C6D9-4E83-BDF8-5F5B82D0F8FF}" presName="textNode" presStyleLbl="bgShp" presStyleIdx="0" presStyleCnt="2"/>
      <dgm:spPr/>
      <dgm:t>
        <a:bodyPr/>
        <a:lstStyle/>
        <a:p>
          <a:endParaRPr lang="en-IN"/>
        </a:p>
      </dgm:t>
    </dgm:pt>
    <dgm:pt modelId="{A6051109-1BD0-472C-B4E7-C791AC9C1B7F}" type="pres">
      <dgm:prSet presAssocID="{68CF89F4-C6D9-4E83-BDF8-5F5B82D0F8FF}" presName="compChildNode" presStyleCnt="0"/>
      <dgm:spPr/>
    </dgm:pt>
    <dgm:pt modelId="{07C16680-0912-40A7-9D6A-1C2B44AFE4EA}" type="pres">
      <dgm:prSet presAssocID="{68CF89F4-C6D9-4E83-BDF8-5F5B82D0F8FF}" presName="theInnerList" presStyleCnt="0"/>
      <dgm:spPr/>
    </dgm:pt>
    <dgm:pt modelId="{7D1C3243-7665-4FF0-8374-B2E1A3AA3A2C}" type="pres">
      <dgm:prSet presAssocID="{CA78CB2E-2834-4C0A-B5F8-7D55AAAFE35D}" presName="child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CEDFCE6-9FF0-42CA-B2C9-AF9DAABEE420}" type="pres">
      <dgm:prSet presAssocID="{CA78CB2E-2834-4C0A-B5F8-7D55AAAFE35D}" presName="aSpace2" presStyleCnt="0"/>
      <dgm:spPr/>
    </dgm:pt>
    <dgm:pt modelId="{4DDBD8E5-2578-44C6-BCD7-930134BEF217}" type="pres">
      <dgm:prSet presAssocID="{19375812-2C31-4509-BBBD-BF75112556B5}" presName="child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52399A6-739D-4371-98CD-0143BF134534}" type="pres">
      <dgm:prSet presAssocID="{19375812-2C31-4509-BBBD-BF75112556B5}" presName="aSpace2" presStyleCnt="0"/>
      <dgm:spPr/>
    </dgm:pt>
    <dgm:pt modelId="{BC8805ED-B897-4D56-A45C-FCA9F7EF8CE0}" type="pres">
      <dgm:prSet presAssocID="{6914ADC5-A994-473E-A2AC-9B3DF7DF6462}" presName="child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47572E0-8B47-471E-8DC5-757CD6A8674D}" type="pres">
      <dgm:prSet presAssocID="{68CF89F4-C6D9-4E83-BDF8-5F5B82D0F8FF}" presName="aSpace" presStyleCnt="0"/>
      <dgm:spPr/>
    </dgm:pt>
    <dgm:pt modelId="{2429794A-DD53-491C-B9C4-8B64D7B54C46}" type="pres">
      <dgm:prSet presAssocID="{31E6174C-634D-4C9C-ADDE-10C68C14974B}" presName="compNode" presStyleCnt="0"/>
      <dgm:spPr/>
    </dgm:pt>
    <dgm:pt modelId="{F7FAD836-7F53-4355-8A07-B73047A164F6}" type="pres">
      <dgm:prSet presAssocID="{31E6174C-634D-4C9C-ADDE-10C68C14974B}" presName="aNode" presStyleLbl="bgShp" presStyleIdx="1" presStyleCnt="2"/>
      <dgm:spPr/>
      <dgm:t>
        <a:bodyPr/>
        <a:lstStyle/>
        <a:p>
          <a:endParaRPr lang="en-IN"/>
        </a:p>
      </dgm:t>
    </dgm:pt>
    <dgm:pt modelId="{A7822006-1577-41B4-8EC8-7C969835EBE1}" type="pres">
      <dgm:prSet presAssocID="{31E6174C-634D-4C9C-ADDE-10C68C14974B}" presName="textNode" presStyleLbl="bgShp" presStyleIdx="1" presStyleCnt="2"/>
      <dgm:spPr/>
      <dgm:t>
        <a:bodyPr/>
        <a:lstStyle/>
        <a:p>
          <a:endParaRPr lang="en-IN"/>
        </a:p>
      </dgm:t>
    </dgm:pt>
    <dgm:pt modelId="{9D4DA3C6-45A0-4879-929A-04D1C46731E8}" type="pres">
      <dgm:prSet presAssocID="{31E6174C-634D-4C9C-ADDE-10C68C14974B}" presName="compChildNode" presStyleCnt="0"/>
      <dgm:spPr/>
    </dgm:pt>
    <dgm:pt modelId="{D750BFB8-8947-4C2D-B4BF-D02BF676CD21}" type="pres">
      <dgm:prSet presAssocID="{31E6174C-634D-4C9C-ADDE-10C68C14974B}" presName="theInnerList" presStyleCnt="0"/>
      <dgm:spPr/>
    </dgm:pt>
    <dgm:pt modelId="{3EAD7C71-6AA0-4DEA-A90B-C07DD57CA14D}" type="pres">
      <dgm:prSet presAssocID="{9C06243A-D8BE-4482-AD21-E9E405C9204E}" presName="child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7E3301E-85A9-4413-A8EC-CBB3BA34ACF6}" type="pres">
      <dgm:prSet presAssocID="{9C06243A-D8BE-4482-AD21-E9E405C9204E}" presName="aSpace2" presStyleCnt="0"/>
      <dgm:spPr/>
    </dgm:pt>
    <dgm:pt modelId="{B75FF658-8BED-47AF-9EC8-6CBAE0414DF0}" type="pres">
      <dgm:prSet presAssocID="{40FF6009-6AE2-4264-96C1-DACB4170A840}" presName="child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DC5CB757-49B2-446D-9A89-BDB130231C04}" type="presOf" srcId="{31E6174C-634D-4C9C-ADDE-10C68C14974B}" destId="{A7822006-1577-41B4-8EC8-7C969835EBE1}" srcOrd="1" destOrd="0" presId="urn:microsoft.com/office/officeart/2005/8/layout/lProcess2"/>
    <dgm:cxn modelId="{33988F16-8DFE-464E-AFB2-916009227BE2}" type="presOf" srcId="{68CF89F4-C6D9-4E83-BDF8-5F5B82D0F8FF}" destId="{4ADBF79D-15DB-448F-AC73-5726502586F4}" srcOrd="1" destOrd="0" presId="urn:microsoft.com/office/officeart/2005/8/layout/lProcess2"/>
    <dgm:cxn modelId="{7220E332-9A8A-436A-B4AB-E903A799ADEE}" type="presOf" srcId="{6914ADC5-A994-473E-A2AC-9B3DF7DF6462}" destId="{BC8805ED-B897-4D56-A45C-FCA9F7EF8CE0}" srcOrd="0" destOrd="0" presId="urn:microsoft.com/office/officeart/2005/8/layout/lProcess2"/>
    <dgm:cxn modelId="{10253F0C-A33C-4CD3-BCE1-6E92960A54D0}" type="presOf" srcId="{9C06243A-D8BE-4482-AD21-E9E405C9204E}" destId="{3EAD7C71-6AA0-4DEA-A90B-C07DD57CA14D}" srcOrd="0" destOrd="0" presId="urn:microsoft.com/office/officeart/2005/8/layout/lProcess2"/>
    <dgm:cxn modelId="{6D441E64-9E77-4197-98F6-A23E5E1E0AA9}" type="presOf" srcId="{19375812-2C31-4509-BBBD-BF75112556B5}" destId="{4DDBD8E5-2578-44C6-BCD7-930134BEF217}" srcOrd="0" destOrd="0" presId="urn:microsoft.com/office/officeart/2005/8/layout/lProcess2"/>
    <dgm:cxn modelId="{0CF4C5B2-EB65-4A7E-B02C-62653B96A290}" srcId="{68CF89F4-C6D9-4E83-BDF8-5F5B82D0F8FF}" destId="{19375812-2C31-4509-BBBD-BF75112556B5}" srcOrd="1" destOrd="0" parTransId="{635DC704-F1A2-437D-A7C6-23BC80E35F3E}" sibTransId="{98260479-1879-4582-A5A9-EC9D05E383D8}"/>
    <dgm:cxn modelId="{45042D1A-92FB-40B9-AFAB-65F6205458A1}" type="presOf" srcId="{68CF89F4-C6D9-4E83-BDF8-5F5B82D0F8FF}" destId="{9022737E-D9B5-4226-A5CF-8869A3524C0B}" srcOrd="0" destOrd="0" presId="urn:microsoft.com/office/officeart/2005/8/layout/lProcess2"/>
    <dgm:cxn modelId="{3A724B36-F043-4802-9B34-AD6CFBD83528}" type="presOf" srcId="{7BF34C2F-5970-4F29-A04D-68B8CF11992F}" destId="{2CFB3089-1393-43EB-9C6B-9F38C4EAEBFD}" srcOrd="0" destOrd="0" presId="urn:microsoft.com/office/officeart/2005/8/layout/lProcess2"/>
    <dgm:cxn modelId="{9544F824-4AD0-42EA-92F3-97C3BC713F3E}" type="presOf" srcId="{40FF6009-6AE2-4264-96C1-DACB4170A840}" destId="{B75FF658-8BED-47AF-9EC8-6CBAE0414DF0}" srcOrd="0" destOrd="0" presId="urn:microsoft.com/office/officeart/2005/8/layout/lProcess2"/>
    <dgm:cxn modelId="{BA09338C-C57D-403E-9D5E-745BCA12DA66}" type="presOf" srcId="{CA78CB2E-2834-4C0A-B5F8-7D55AAAFE35D}" destId="{7D1C3243-7665-4FF0-8374-B2E1A3AA3A2C}" srcOrd="0" destOrd="0" presId="urn:microsoft.com/office/officeart/2005/8/layout/lProcess2"/>
    <dgm:cxn modelId="{0595625A-0AF3-4784-96DD-AFB4A9645B6A}" srcId="{31E6174C-634D-4C9C-ADDE-10C68C14974B}" destId="{9C06243A-D8BE-4482-AD21-E9E405C9204E}" srcOrd="0" destOrd="0" parTransId="{DA065B64-EF57-4A3D-BC60-42E2C487A88A}" sibTransId="{CA785B55-272E-4B58-B62B-94F05251A204}"/>
    <dgm:cxn modelId="{2D5BBE9C-A182-49B9-8D5C-688A714B9E43}" srcId="{68CF89F4-C6D9-4E83-BDF8-5F5B82D0F8FF}" destId="{6914ADC5-A994-473E-A2AC-9B3DF7DF6462}" srcOrd="2" destOrd="0" parTransId="{22BCE8FC-64E4-4133-8792-3E2526672AB2}" sibTransId="{824C63C6-A7E3-4ED1-8892-1FD13637A654}"/>
    <dgm:cxn modelId="{57E61D96-FB9D-4F7D-95DA-896B4F83148A}" srcId="{7BF34C2F-5970-4F29-A04D-68B8CF11992F}" destId="{68CF89F4-C6D9-4E83-BDF8-5F5B82D0F8FF}" srcOrd="0" destOrd="0" parTransId="{AE3DB183-81A1-4446-A32B-FE4AC743D7DE}" sibTransId="{2F5659DF-D1AB-423A-AC40-6282BE6188C3}"/>
    <dgm:cxn modelId="{8641E008-B282-436E-B4EF-2E99FED358D4}" srcId="{31E6174C-634D-4C9C-ADDE-10C68C14974B}" destId="{40FF6009-6AE2-4264-96C1-DACB4170A840}" srcOrd="1" destOrd="0" parTransId="{4F4E4763-0B2C-48F0-A6B1-D397139BB901}" sibTransId="{7159B469-CB1A-4B73-8C8F-D35CA5B77753}"/>
    <dgm:cxn modelId="{A03179FF-EA3C-44A4-AFAB-682727F0EB0B}" srcId="{68CF89F4-C6D9-4E83-BDF8-5F5B82D0F8FF}" destId="{CA78CB2E-2834-4C0A-B5F8-7D55AAAFE35D}" srcOrd="0" destOrd="0" parTransId="{87682935-ADEB-4502-B900-F5D9E0045EDB}" sibTransId="{5BA1E6DC-E787-4C5A-92C1-4101A2A62770}"/>
    <dgm:cxn modelId="{06192CE9-78E1-45DE-829E-C90A0A699307}" srcId="{7BF34C2F-5970-4F29-A04D-68B8CF11992F}" destId="{31E6174C-634D-4C9C-ADDE-10C68C14974B}" srcOrd="1" destOrd="0" parTransId="{F12CDB0F-5A70-4BDA-B307-5FBD278BC04A}" sibTransId="{E753645A-E814-4D62-BA02-2F1489B7D099}"/>
    <dgm:cxn modelId="{1A68257D-60A2-4B7B-B424-1815CB2C6B9B}" type="presOf" srcId="{31E6174C-634D-4C9C-ADDE-10C68C14974B}" destId="{F7FAD836-7F53-4355-8A07-B73047A164F6}" srcOrd="0" destOrd="0" presId="urn:microsoft.com/office/officeart/2005/8/layout/lProcess2"/>
    <dgm:cxn modelId="{75EA9622-8CAC-46B6-83DF-604E817D2B24}" type="presParOf" srcId="{2CFB3089-1393-43EB-9C6B-9F38C4EAEBFD}" destId="{F494745A-F6B3-4A43-88FA-3090D928C20E}" srcOrd="0" destOrd="0" presId="urn:microsoft.com/office/officeart/2005/8/layout/lProcess2"/>
    <dgm:cxn modelId="{310C656C-B67E-434C-AFB6-3EB7B540EC90}" type="presParOf" srcId="{F494745A-F6B3-4A43-88FA-3090D928C20E}" destId="{9022737E-D9B5-4226-A5CF-8869A3524C0B}" srcOrd="0" destOrd="0" presId="urn:microsoft.com/office/officeart/2005/8/layout/lProcess2"/>
    <dgm:cxn modelId="{5F16A9D7-EC64-48A1-B429-C940031994CA}" type="presParOf" srcId="{F494745A-F6B3-4A43-88FA-3090D928C20E}" destId="{4ADBF79D-15DB-448F-AC73-5726502586F4}" srcOrd="1" destOrd="0" presId="urn:microsoft.com/office/officeart/2005/8/layout/lProcess2"/>
    <dgm:cxn modelId="{7864FBFB-6A70-4227-BC73-D53F37438C7D}" type="presParOf" srcId="{F494745A-F6B3-4A43-88FA-3090D928C20E}" destId="{A6051109-1BD0-472C-B4E7-C791AC9C1B7F}" srcOrd="2" destOrd="0" presId="urn:microsoft.com/office/officeart/2005/8/layout/lProcess2"/>
    <dgm:cxn modelId="{0CA97397-9783-47C0-A236-F82859323BA7}" type="presParOf" srcId="{A6051109-1BD0-472C-B4E7-C791AC9C1B7F}" destId="{07C16680-0912-40A7-9D6A-1C2B44AFE4EA}" srcOrd="0" destOrd="0" presId="urn:microsoft.com/office/officeart/2005/8/layout/lProcess2"/>
    <dgm:cxn modelId="{F4909749-3B7D-44E3-936A-19F03ECA1E9A}" type="presParOf" srcId="{07C16680-0912-40A7-9D6A-1C2B44AFE4EA}" destId="{7D1C3243-7665-4FF0-8374-B2E1A3AA3A2C}" srcOrd="0" destOrd="0" presId="urn:microsoft.com/office/officeart/2005/8/layout/lProcess2"/>
    <dgm:cxn modelId="{BF777F18-C4E2-4553-9CE6-2AE495BB0B9B}" type="presParOf" srcId="{07C16680-0912-40A7-9D6A-1C2B44AFE4EA}" destId="{ECEDFCE6-9FF0-42CA-B2C9-AF9DAABEE420}" srcOrd="1" destOrd="0" presId="urn:microsoft.com/office/officeart/2005/8/layout/lProcess2"/>
    <dgm:cxn modelId="{B30E3F7C-CD68-4F3F-B092-07911AB9E86F}" type="presParOf" srcId="{07C16680-0912-40A7-9D6A-1C2B44AFE4EA}" destId="{4DDBD8E5-2578-44C6-BCD7-930134BEF217}" srcOrd="2" destOrd="0" presId="urn:microsoft.com/office/officeart/2005/8/layout/lProcess2"/>
    <dgm:cxn modelId="{B0E8BE6A-1970-4354-8304-372077D3721B}" type="presParOf" srcId="{07C16680-0912-40A7-9D6A-1C2B44AFE4EA}" destId="{D52399A6-739D-4371-98CD-0143BF134534}" srcOrd="3" destOrd="0" presId="urn:microsoft.com/office/officeart/2005/8/layout/lProcess2"/>
    <dgm:cxn modelId="{7BB196BA-11FD-4C30-9F0E-822208B61698}" type="presParOf" srcId="{07C16680-0912-40A7-9D6A-1C2B44AFE4EA}" destId="{BC8805ED-B897-4D56-A45C-FCA9F7EF8CE0}" srcOrd="4" destOrd="0" presId="urn:microsoft.com/office/officeart/2005/8/layout/lProcess2"/>
    <dgm:cxn modelId="{05B6A253-F142-425F-A0B6-1DC25EA2EFF4}" type="presParOf" srcId="{2CFB3089-1393-43EB-9C6B-9F38C4EAEBFD}" destId="{647572E0-8B47-471E-8DC5-757CD6A8674D}" srcOrd="1" destOrd="0" presId="urn:microsoft.com/office/officeart/2005/8/layout/lProcess2"/>
    <dgm:cxn modelId="{75C71C58-BA6B-45F1-BFDD-5CFCC287E99E}" type="presParOf" srcId="{2CFB3089-1393-43EB-9C6B-9F38C4EAEBFD}" destId="{2429794A-DD53-491C-B9C4-8B64D7B54C46}" srcOrd="2" destOrd="0" presId="urn:microsoft.com/office/officeart/2005/8/layout/lProcess2"/>
    <dgm:cxn modelId="{22C98744-153F-4B08-ABFB-AA55CF99EEEE}" type="presParOf" srcId="{2429794A-DD53-491C-B9C4-8B64D7B54C46}" destId="{F7FAD836-7F53-4355-8A07-B73047A164F6}" srcOrd="0" destOrd="0" presId="urn:microsoft.com/office/officeart/2005/8/layout/lProcess2"/>
    <dgm:cxn modelId="{E78391A6-F413-4EAF-BB8E-02D8D5DCB0EB}" type="presParOf" srcId="{2429794A-DD53-491C-B9C4-8B64D7B54C46}" destId="{A7822006-1577-41B4-8EC8-7C969835EBE1}" srcOrd="1" destOrd="0" presId="urn:microsoft.com/office/officeart/2005/8/layout/lProcess2"/>
    <dgm:cxn modelId="{70EEA86B-A4D5-474E-9902-28DFDD60860E}" type="presParOf" srcId="{2429794A-DD53-491C-B9C4-8B64D7B54C46}" destId="{9D4DA3C6-45A0-4879-929A-04D1C46731E8}" srcOrd="2" destOrd="0" presId="urn:microsoft.com/office/officeart/2005/8/layout/lProcess2"/>
    <dgm:cxn modelId="{8BAB3FE8-8711-4DB3-9052-50DAFE5A0BE1}" type="presParOf" srcId="{9D4DA3C6-45A0-4879-929A-04D1C46731E8}" destId="{D750BFB8-8947-4C2D-B4BF-D02BF676CD21}" srcOrd="0" destOrd="0" presId="urn:microsoft.com/office/officeart/2005/8/layout/lProcess2"/>
    <dgm:cxn modelId="{43CA7ACB-0990-42E1-A60D-F9D9B881C6A8}" type="presParOf" srcId="{D750BFB8-8947-4C2D-B4BF-D02BF676CD21}" destId="{3EAD7C71-6AA0-4DEA-A90B-C07DD57CA14D}" srcOrd="0" destOrd="0" presId="urn:microsoft.com/office/officeart/2005/8/layout/lProcess2"/>
    <dgm:cxn modelId="{B4CEFDB2-CE6D-4AC9-A9F7-08F5A29FC9F5}" type="presParOf" srcId="{D750BFB8-8947-4C2D-B4BF-D02BF676CD21}" destId="{F7E3301E-85A9-4413-A8EC-CBB3BA34ACF6}" srcOrd="1" destOrd="0" presId="urn:microsoft.com/office/officeart/2005/8/layout/lProcess2"/>
    <dgm:cxn modelId="{358E1054-5507-44A2-8E79-8B8B160C2B49}" type="presParOf" srcId="{D750BFB8-8947-4C2D-B4BF-D02BF676CD21}" destId="{B75FF658-8BED-47AF-9EC8-6CBAE0414DF0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3BBA06-DFA3-4E19-A720-317CF073376B}" type="doc">
      <dgm:prSet loTypeId="urn:microsoft.com/office/officeart/2005/8/layout/lProcess3" loCatId="process" qsTypeId="urn:microsoft.com/office/officeart/2005/8/quickstyle/3d1" qsCatId="3D" csTypeId="urn:microsoft.com/office/officeart/2005/8/colors/accent0_2" csCatId="mainScheme" phldr="1"/>
      <dgm:spPr/>
      <dgm:t>
        <a:bodyPr/>
        <a:lstStyle/>
        <a:p>
          <a:endParaRPr lang="en-IN"/>
        </a:p>
      </dgm:t>
    </dgm:pt>
    <dgm:pt modelId="{C1C273B1-D1B2-45CA-8572-86B3F76C95E3}">
      <dgm:prSet custT="1"/>
      <dgm:spPr/>
      <dgm:t>
        <a:bodyPr/>
        <a:lstStyle/>
        <a:p>
          <a:pPr rtl="0"/>
          <a:r>
            <a:rPr lang="en-IN" sz="1800" b="1" dirty="0" smtClean="0"/>
            <a:t>acute gingival inflammation </a:t>
          </a:r>
          <a:endParaRPr lang="en-IN" sz="1800" b="1" dirty="0"/>
        </a:p>
      </dgm:t>
    </dgm:pt>
    <dgm:pt modelId="{93DE43B7-BBFE-42A7-898E-C740D79E10A6}" type="parTrans" cxnId="{7AC8CA0E-B118-4957-A2D1-B6A6CF077BDC}">
      <dgm:prSet/>
      <dgm:spPr/>
      <dgm:t>
        <a:bodyPr/>
        <a:lstStyle/>
        <a:p>
          <a:endParaRPr lang="en-IN"/>
        </a:p>
      </dgm:t>
    </dgm:pt>
    <dgm:pt modelId="{8723F0AB-0A21-40B7-94FB-217797FDF0E6}" type="sibTrans" cxnId="{7AC8CA0E-B118-4957-A2D1-B6A6CF077BDC}">
      <dgm:prSet/>
      <dgm:spPr/>
      <dgm:t>
        <a:bodyPr/>
        <a:lstStyle/>
        <a:p>
          <a:endParaRPr lang="en-IN"/>
        </a:p>
      </dgm:t>
    </dgm:pt>
    <dgm:pt modelId="{9C0E7212-C977-49BD-B9DE-239F4B9EB10F}">
      <dgm:prSet custT="1"/>
      <dgm:spPr/>
      <dgm:t>
        <a:bodyPr/>
        <a:lstStyle/>
        <a:p>
          <a:pPr rtl="0"/>
          <a:r>
            <a:rPr lang="en-IN" sz="2000" dirty="0" smtClean="0"/>
            <a:t>may be marginal, diffuse, or </a:t>
          </a:r>
          <a:r>
            <a:rPr lang="en-IN" sz="2000" dirty="0" err="1" smtClean="0"/>
            <a:t>patchlike</a:t>
          </a:r>
          <a:r>
            <a:rPr lang="en-IN" sz="2000" dirty="0" smtClean="0"/>
            <a:t>, ..........depending on the underlying acute condition.</a:t>
          </a:r>
          <a:endParaRPr lang="en-IN" sz="2000" dirty="0"/>
        </a:p>
      </dgm:t>
    </dgm:pt>
    <dgm:pt modelId="{B1679344-117D-4297-8EC9-6EF167152447}" type="parTrans" cxnId="{2C9BDFC8-C68C-4B88-92DB-0B9CE702F112}">
      <dgm:prSet/>
      <dgm:spPr/>
      <dgm:t>
        <a:bodyPr/>
        <a:lstStyle/>
        <a:p>
          <a:endParaRPr lang="en-IN"/>
        </a:p>
      </dgm:t>
    </dgm:pt>
    <dgm:pt modelId="{0CAAEB13-D9F3-4369-B782-A277516D8EE4}" type="sibTrans" cxnId="{2C9BDFC8-C68C-4B88-92DB-0B9CE702F112}">
      <dgm:prSet/>
      <dgm:spPr/>
      <dgm:t>
        <a:bodyPr/>
        <a:lstStyle/>
        <a:p>
          <a:endParaRPr lang="en-IN"/>
        </a:p>
      </dgm:t>
    </dgm:pt>
    <dgm:pt modelId="{1E0E8C6A-E81C-4757-B6EA-FA50FD3E00C9}">
      <dgm:prSet custT="1"/>
      <dgm:spPr/>
      <dgm:t>
        <a:bodyPr/>
        <a:lstStyle/>
        <a:p>
          <a:pPr rtl="0"/>
          <a:r>
            <a:rPr lang="en-IN" sz="2000" b="1" dirty="0" smtClean="0"/>
            <a:t>In acute necrotizing ulcerative gingivitis, </a:t>
          </a:r>
          <a:endParaRPr lang="en-IN" sz="2000" b="1" dirty="0"/>
        </a:p>
      </dgm:t>
    </dgm:pt>
    <dgm:pt modelId="{29ABE0B4-4CB7-49EB-9555-6BAA30B04B5D}" type="parTrans" cxnId="{8AD2727D-634A-47CB-B5E2-0E6BBB3802D2}">
      <dgm:prSet/>
      <dgm:spPr/>
      <dgm:t>
        <a:bodyPr/>
        <a:lstStyle/>
        <a:p>
          <a:endParaRPr lang="en-IN"/>
        </a:p>
      </dgm:t>
    </dgm:pt>
    <dgm:pt modelId="{E4F4939D-8DEF-42A0-B77C-DFE74A7EE8F1}" type="sibTrans" cxnId="{8AD2727D-634A-47CB-B5E2-0E6BBB3802D2}">
      <dgm:prSet/>
      <dgm:spPr/>
      <dgm:t>
        <a:bodyPr/>
        <a:lstStyle/>
        <a:p>
          <a:endParaRPr lang="en-IN"/>
        </a:p>
      </dgm:t>
    </dgm:pt>
    <dgm:pt modelId="{DBD3FBBF-ECF3-43EF-9CA5-5183CF285475}">
      <dgm:prSet custT="1"/>
      <dgm:spPr/>
      <dgm:t>
        <a:bodyPr/>
        <a:lstStyle/>
        <a:p>
          <a:pPr rtl="0"/>
          <a:r>
            <a:rPr lang="en-IN" sz="2000" dirty="0" smtClean="0"/>
            <a:t> marginal </a:t>
          </a:r>
          <a:endParaRPr lang="en-IN" sz="2000" dirty="0"/>
        </a:p>
      </dgm:t>
    </dgm:pt>
    <dgm:pt modelId="{EFCEA82B-2132-4CC5-8A96-4C83977F5BAF}" type="parTrans" cxnId="{D82D4837-B412-46B9-BC2A-697EA814554D}">
      <dgm:prSet/>
      <dgm:spPr/>
      <dgm:t>
        <a:bodyPr/>
        <a:lstStyle/>
        <a:p>
          <a:endParaRPr lang="en-IN"/>
        </a:p>
      </dgm:t>
    </dgm:pt>
    <dgm:pt modelId="{DC9C6C9D-4DD7-4CA4-862F-173C43B648DB}" type="sibTrans" cxnId="{D82D4837-B412-46B9-BC2A-697EA814554D}">
      <dgm:prSet/>
      <dgm:spPr/>
      <dgm:t>
        <a:bodyPr/>
        <a:lstStyle/>
        <a:p>
          <a:endParaRPr lang="en-IN"/>
        </a:p>
      </dgm:t>
    </dgm:pt>
    <dgm:pt modelId="{655C6615-B22A-4B28-A715-74E615397595}">
      <dgm:prSet custT="1"/>
      <dgm:spPr/>
      <dgm:t>
        <a:bodyPr/>
        <a:lstStyle/>
        <a:p>
          <a:pPr rtl="0"/>
          <a:r>
            <a:rPr lang="en-IN" sz="2000" b="1" dirty="0" smtClean="0"/>
            <a:t>in herpetic </a:t>
          </a:r>
          <a:r>
            <a:rPr lang="en-IN" sz="2000" b="1" dirty="0" err="1" smtClean="0"/>
            <a:t>gingivostomatitis</a:t>
          </a:r>
          <a:r>
            <a:rPr lang="en-IN" sz="2000" b="1" dirty="0" smtClean="0"/>
            <a:t>, </a:t>
          </a:r>
          <a:endParaRPr lang="en-IN" sz="1500" b="1" dirty="0"/>
        </a:p>
      </dgm:t>
    </dgm:pt>
    <dgm:pt modelId="{1BB463D8-D0A3-4C80-9D48-F42B3D11C95D}" type="parTrans" cxnId="{CC94F340-24CA-40CE-8464-32BD2508D8F1}">
      <dgm:prSet/>
      <dgm:spPr/>
      <dgm:t>
        <a:bodyPr/>
        <a:lstStyle/>
        <a:p>
          <a:endParaRPr lang="en-IN"/>
        </a:p>
      </dgm:t>
    </dgm:pt>
    <dgm:pt modelId="{DCEDA5BA-3D3D-4BC5-A09A-DDEC02530D8D}" type="sibTrans" cxnId="{CC94F340-24CA-40CE-8464-32BD2508D8F1}">
      <dgm:prSet/>
      <dgm:spPr/>
      <dgm:t>
        <a:bodyPr/>
        <a:lstStyle/>
        <a:p>
          <a:endParaRPr lang="en-IN"/>
        </a:p>
      </dgm:t>
    </dgm:pt>
    <dgm:pt modelId="{BC643851-BD29-46B4-BD57-AFEDF7ECF52E}">
      <dgm:prSet custT="1"/>
      <dgm:spPr/>
      <dgm:t>
        <a:bodyPr/>
        <a:lstStyle/>
        <a:p>
          <a:pPr rtl="0"/>
          <a:r>
            <a:rPr lang="en-IN" sz="2000" dirty="0" smtClean="0"/>
            <a:t> diffuse</a:t>
          </a:r>
          <a:endParaRPr lang="en-IN" sz="2000" dirty="0"/>
        </a:p>
      </dgm:t>
    </dgm:pt>
    <dgm:pt modelId="{219E0EA4-BB48-4DCC-A983-6ADCE9E3277D}" type="parTrans" cxnId="{DC27D625-9783-4B75-941A-CD76837D4A08}">
      <dgm:prSet/>
      <dgm:spPr/>
      <dgm:t>
        <a:bodyPr/>
        <a:lstStyle/>
        <a:p>
          <a:endParaRPr lang="en-IN"/>
        </a:p>
      </dgm:t>
    </dgm:pt>
    <dgm:pt modelId="{BD4C232F-EC65-42C7-937E-C1AA7ABB78EE}" type="sibTrans" cxnId="{DC27D625-9783-4B75-941A-CD76837D4A08}">
      <dgm:prSet/>
      <dgm:spPr/>
      <dgm:t>
        <a:bodyPr/>
        <a:lstStyle/>
        <a:p>
          <a:endParaRPr lang="en-IN"/>
        </a:p>
      </dgm:t>
    </dgm:pt>
    <dgm:pt modelId="{BBF96BA8-0524-4CA3-8BFC-F97212D8E8B4}">
      <dgm:prSet/>
      <dgm:spPr/>
      <dgm:t>
        <a:bodyPr/>
        <a:lstStyle/>
        <a:p>
          <a:pPr rtl="0"/>
          <a:r>
            <a:rPr lang="en-IN" b="1" dirty="0" smtClean="0"/>
            <a:t>in acute reactions to chemical irritation,</a:t>
          </a:r>
          <a:endParaRPr lang="en-IN" b="1" dirty="0"/>
        </a:p>
      </dgm:t>
    </dgm:pt>
    <dgm:pt modelId="{B1D06895-9E84-4EE0-99F7-7AE37D315C0A}" type="parTrans" cxnId="{06F29D34-39EE-49D5-BCC8-ED55FD74A5FF}">
      <dgm:prSet/>
      <dgm:spPr/>
      <dgm:t>
        <a:bodyPr/>
        <a:lstStyle/>
        <a:p>
          <a:endParaRPr lang="en-IN"/>
        </a:p>
      </dgm:t>
    </dgm:pt>
    <dgm:pt modelId="{2071426B-19E8-4515-A0DB-D8910B63699A}" type="sibTrans" cxnId="{06F29D34-39EE-49D5-BCC8-ED55FD74A5FF}">
      <dgm:prSet/>
      <dgm:spPr/>
      <dgm:t>
        <a:bodyPr/>
        <a:lstStyle/>
        <a:p>
          <a:endParaRPr lang="en-IN"/>
        </a:p>
      </dgm:t>
    </dgm:pt>
    <dgm:pt modelId="{28648F23-D0C4-4A56-9C4D-7F29E9A5D330}">
      <dgm:prSet custT="1"/>
      <dgm:spPr/>
      <dgm:t>
        <a:bodyPr/>
        <a:lstStyle/>
        <a:p>
          <a:pPr rtl="0"/>
          <a:r>
            <a:rPr lang="en-IN" sz="2000" dirty="0" err="1" smtClean="0"/>
            <a:t>patchlike</a:t>
          </a:r>
          <a:r>
            <a:rPr lang="en-IN" sz="2000" dirty="0" smtClean="0"/>
            <a:t> or diffuse.</a:t>
          </a:r>
          <a:endParaRPr lang="en-IN" sz="2000" dirty="0"/>
        </a:p>
      </dgm:t>
    </dgm:pt>
    <dgm:pt modelId="{E8451CFF-44CE-4392-8612-94B751A53B8B}" type="parTrans" cxnId="{7492A482-BF5E-4A20-ADD2-AA161EE868F1}">
      <dgm:prSet/>
      <dgm:spPr/>
      <dgm:t>
        <a:bodyPr/>
        <a:lstStyle/>
        <a:p>
          <a:endParaRPr lang="en-IN"/>
        </a:p>
      </dgm:t>
    </dgm:pt>
    <dgm:pt modelId="{90195BD4-E1E6-4C5A-B745-03ED5AF14262}" type="sibTrans" cxnId="{7492A482-BF5E-4A20-ADD2-AA161EE868F1}">
      <dgm:prSet/>
      <dgm:spPr/>
      <dgm:t>
        <a:bodyPr/>
        <a:lstStyle/>
        <a:p>
          <a:endParaRPr lang="en-IN"/>
        </a:p>
      </dgm:t>
    </dgm:pt>
    <dgm:pt modelId="{4C0F1E1A-71B5-4D00-A278-F87610C5811D}" type="pres">
      <dgm:prSet presAssocID="{633BBA06-DFA3-4E19-A720-317CF073376B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IN"/>
        </a:p>
      </dgm:t>
    </dgm:pt>
    <dgm:pt modelId="{EF58D6C2-A710-471C-8856-9AD6AA0D2113}" type="pres">
      <dgm:prSet presAssocID="{C1C273B1-D1B2-45CA-8572-86B3F76C95E3}" presName="horFlow" presStyleCnt="0"/>
      <dgm:spPr/>
      <dgm:t>
        <a:bodyPr/>
        <a:lstStyle/>
        <a:p>
          <a:endParaRPr lang="en-IN"/>
        </a:p>
      </dgm:t>
    </dgm:pt>
    <dgm:pt modelId="{48BD6269-C482-462B-B53A-29BD8F3B7822}" type="pres">
      <dgm:prSet presAssocID="{C1C273B1-D1B2-45CA-8572-86B3F76C95E3}" presName="bigChev" presStyleLbl="node1" presStyleIdx="0" presStyleCnt="4"/>
      <dgm:spPr/>
      <dgm:t>
        <a:bodyPr/>
        <a:lstStyle/>
        <a:p>
          <a:endParaRPr lang="en-IN"/>
        </a:p>
      </dgm:t>
    </dgm:pt>
    <dgm:pt modelId="{17E4B88E-00CA-4A5B-BAEE-715EA7077643}" type="pres">
      <dgm:prSet presAssocID="{B1679344-117D-4297-8EC9-6EF167152447}" presName="parTrans" presStyleCnt="0"/>
      <dgm:spPr/>
      <dgm:t>
        <a:bodyPr/>
        <a:lstStyle/>
        <a:p>
          <a:endParaRPr lang="en-IN"/>
        </a:p>
      </dgm:t>
    </dgm:pt>
    <dgm:pt modelId="{316CF15D-B1FC-4DDB-9A87-5EA880C2A81D}" type="pres">
      <dgm:prSet presAssocID="{9C0E7212-C977-49BD-B9DE-239F4B9EB10F}" presName="node" presStyleLbl="alignAccFollowNode1" presStyleIdx="0" presStyleCnt="4" custScaleX="21264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F987FF2-E0FD-41ED-9B24-854937CA954F}" type="pres">
      <dgm:prSet presAssocID="{C1C273B1-D1B2-45CA-8572-86B3F76C95E3}" presName="vSp" presStyleCnt="0"/>
      <dgm:spPr/>
      <dgm:t>
        <a:bodyPr/>
        <a:lstStyle/>
        <a:p>
          <a:endParaRPr lang="en-IN"/>
        </a:p>
      </dgm:t>
    </dgm:pt>
    <dgm:pt modelId="{BC5B1CB0-AD8A-44A9-A881-BC17F0591AAB}" type="pres">
      <dgm:prSet presAssocID="{1E0E8C6A-E81C-4757-B6EA-FA50FD3E00C9}" presName="horFlow" presStyleCnt="0"/>
      <dgm:spPr/>
      <dgm:t>
        <a:bodyPr/>
        <a:lstStyle/>
        <a:p>
          <a:endParaRPr lang="en-IN"/>
        </a:p>
      </dgm:t>
    </dgm:pt>
    <dgm:pt modelId="{5823B51D-60C9-4ABF-B5CE-5E2A74AAD38F}" type="pres">
      <dgm:prSet presAssocID="{1E0E8C6A-E81C-4757-B6EA-FA50FD3E00C9}" presName="bigChev" presStyleLbl="node1" presStyleIdx="1" presStyleCnt="4"/>
      <dgm:spPr/>
      <dgm:t>
        <a:bodyPr/>
        <a:lstStyle/>
        <a:p>
          <a:endParaRPr lang="en-IN"/>
        </a:p>
      </dgm:t>
    </dgm:pt>
    <dgm:pt modelId="{F95F81B6-7A36-4D40-ACD1-DBB17E44CA54}" type="pres">
      <dgm:prSet presAssocID="{EFCEA82B-2132-4CC5-8A96-4C83977F5BAF}" presName="parTrans" presStyleCnt="0"/>
      <dgm:spPr/>
      <dgm:t>
        <a:bodyPr/>
        <a:lstStyle/>
        <a:p>
          <a:endParaRPr lang="en-IN"/>
        </a:p>
      </dgm:t>
    </dgm:pt>
    <dgm:pt modelId="{DAA4FCDE-91D1-4A0A-8ACE-4C0566ABDD40}" type="pres">
      <dgm:prSet presAssocID="{DBD3FBBF-ECF3-43EF-9CA5-5183CF285475}" presName="node" presStyleLbl="alignAccFollowNode1" presStyleIdx="1" presStyleCnt="4" custScaleX="21264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1CFD2ED-D3D3-4C66-99CA-D1047B3E200F}" type="pres">
      <dgm:prSet presAssocID="{1E0E8C6A-E81C-4757-B6EA-FA50FD3E00C9}" presName="vSp" presStyleCnt="0"/>
      <dgm:spPr/>
      <dgm:t>
        <a:bodyPr/>
        <a:lstStyle/>
        <a:p>
          <a:endParaRPr lang="en-IN"/>
        </a:p>
      </dgm:t>
    </dgm:pt>
    <dgm:pt modelId="{E4F30457-9428-4E64-834B-A33A598ABD61}" type="pres">
      <dgm:prSet presAssocID="{655C6615-B22A-4B28-A715-74E615397595}" presName="horFlow" presStyleCnt="0"/>
      <dgm:spPr/>
      <dgm:t>
        <a:bodyPr/>
        <a:lstStyle/>
        <a:p>
          <a:endParaRPr lang="en-IN"/>
        </a:p>
      </dgm:t>
    </dgm:pt>
    <dgm:pt modelId="{68479A13-ECDC-40A0-BC7F-3309CB0A25B9}" type="pres">
      <dgm:prSet presAssocID="{655C6615-B22A-4B28-A715-74E615397595}" presName="bigChev" presStyleLbl="node1" presStyleIdx="2" presStyleCnt="4"/>
      <dgm:spPr/>
      <dgm:t>
        <a:bodyPr/>
        <a:lstStyle/>
        <a:p>
          <a:endParaRPr lang="en-IN"/>
        </a:p>
      </dgm:t>
    </dgm:pt>
    <dgm:pt modelId="{423338BD-3677-492C-BEA4-E68C85019045}" type="pres">
      <dgm:prSet presAssocID="{219E0EA4-BB48-4DCC-A983-6ADCE9E3277D}" presName="parTrans" presStyleCnt="0"/>
      <dgm:spPr/>
      <dgm:t>
        <a:bodyPr/>
        <a:lstStyle/>
        <a:p>
          <a:endParaRPr lang="en-IN"/>
        </a:p>
      </dgm:t>
    </dgm:pt>
    <dgm:pt modelId="{0BE54E3D-E064-499A-8E9E-EB34D3B4CAF9}" type="pres">
      <dgm:prSet presAssocID="{BC643851-BD29-46B4-BD57-AFEDF7ECF52E}" presName="node" presStyleLbl="alignAccFollowNode1" presStyleIdx="2" presStyleCnt="4" custScaleX="20592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14A9361-12B7-4965-9E2F-5E5DDE9A29D8}" type="pres">
      <dgm:prSet presAssocID="{655C6615-B22A-4B28-A715-74E615397595}" presName="vSp" presStyleCnt="0"/>
      <dgm:spPr/>
      <dgm:t>
        <a:bodyPr/>
        <a:lstStyle/>
        <a:p>
          <a:endParaRPr lang="en-IN"/>
        </a:p>
      </dgm:t>
    </dgm:pt>
    <dgm:pt modelId="{E9FF1348-9F55-4C51-8616-6BCFF58232E8}" type="pres">
      <dgm:prSet presAssocID="{BBF96BA8-0524-4CA3-8BFC-F97212D8E8B4}" presName="horFlow" presStyleCnt="0"/>
      <dgm:spPr/>
      <dgm:t>
        <a:bodyPr/>
        <a:lstStyle/>
        <a:p>
          <a:endParaRPr lang="en-IN"/>
        </a:p>
      </dgm:t>
    </dgm:pt>
    <dgm:pt modelId="{31E639EB-4B3E-4C30-89DE-7C93211125A6}" type="pres">
      <dgm:prSet presAssocID="{BBF96BA8-0524-4CA3-8BFC-F97212D8E8B4}" presName="bigChev" presStyleLbl="node1" presStyleIdx="3" presStyleCnt="4"/>
      <dgm:spPr/>
      <dgm:t>
        <a:bodyPr/>
        <a:lstStyle/>
        <a:p>
          <a:endParaRPr lang="en-IN"/>
        </a:p>
      </dgm:t>
    </dgm:pt>
    <dgm:pt modelId="{DBFC22C2-8276-4D2E-A279-9845502CFDA4}" type="pres">
      <dgm:prSet presAssocID="{E8451CFF-44CE-4392-8612-94B751A53B8B}" presName="parTrans" presStyleCnt="0"/>
      <dgm:spPr/>
      <dgm:t>
        <a:bodyPr/>
        <a:lstStyle/>
        <a:p>
          <a:endParaRPr lang="en-IN"/>
        </a:p>
      </dgm:t>
    </dgm:pt>
    <dgm:pt modelId="{47C315E2-C938-42DD-94CD-CF26A4DDE0DD}" type="pres">
      <dgm:prSet presAssocID="{28648F23-D0C4-4A56-9C4D-7F29E9A5D330}" presName="node" presStyleLbl="alignAccFollowNode1" presStyleIdx="3" presStyleCnt="4" custScaleX="21264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FE07A021-34A8-4C2A-9892-89A836C167E1}" type="presOf" srcId="{9C0E7212-C977-49BD-B9DE-239F4B9EB10F}" destId="{316CF15D-B1FC-4DDB-9A87-5EA880C2A81D}" srcOrd="0" destOrd="0" presId="urn:microsoft.com/office/officeart/2005/8/layout/lProcess3"/>
    <dgm:cxn modelId="{B3E8E2AC-D2AB-4E97-A2A6-9DC2440F1946}" type="presOf" srcId="{BC643851-BD29-46B4-BD57-AFEDF7ECF52E}" destId="{0BE54E3D-E064-499A-8E9E-EB34D3B4CAF9}" srcOrd="0" destOrd="0" presId="urn:microsoft.com/office/officeart/2005/8/layout/lProcess3"/>
    <dgm:cxn modelId="{7AC8CA0E-B118-4957-A2D1-B6A6CF077BDC}" srcId="{633BBA06-DFA3-4E19-A720-317CF073376B}" destId="{C1C273B1-D1B2-45CA-8572-86B3F76C95E3}" srcOrd="0" destOrd="0" parTransId="{93DE43B7-BBFE-42A7-898E-C740D79E10A6}" sibTransId="{8723F0AB-0A21-40B7-94FB-217797FDF0E6}"/>
    <dgm:cxn modelId="{54D02125-7237-407C-AB12-7D9D652B6450}" type="presOf" srcId="{BBF96BA8-0524-4CA3-8BFC-F97212D8E8B4}" destId="{31E639EB-4B3E-4C30-89DE-7C93211125A6}" srcOrd="0" destOrd="0" presId="urn:microsoft.com/office/officeart/2005/8/layout/lProcess3"/>
    <dgm:cxn modelId="{DC27D625-9783-4B75-941A-CD76837D4A08}" srcId="{655C6615-B22A-4B28-A715-74E615397595}" destId="{BC643851-BD29-46B4-BD57-AFEDF7ECF52E}" srcOrd="0" destOrd="0" parTransId="{219E0EA4-BB48-4DCC-A983-6ADCE9E3277D}" sibTransId="{BD4C232F-EC65-42C7-937E-C1AA7ABB78EE}"/>
    <dgm:cxn modelId="{06F29D34-39EE-49D5-BCC8-ED55FD74A5FF}" srcId="{633BBA06-DFA3-4E19-A720-317CF073376B}" destId="{BBF96BA8-0524-4CA3-8BFC-F97212D8E8B4}" srcOrd="3" destOrd="0" parTransId="{B1D06895-9E84-4EE0-99F7-7AE37D315C0A}" sibTransId="{2071426B-19E8-4515-A0DB-D8910B63699A}"/>
    <dgm:cxn modelId="{8547A886-4655-4628-A062-185D13BB24F9}" type="presOf" srcId="{655C6615-B22A-4B28-A715-74E615397595}" destId="{68479A13-ECDC-40A0-BC7F-3309CB0A25B9}" srcOrd="0" destOrd="0" presId="urn:microsoft.com/office/officeart/2005/8/layout/lProcess3"/>
    <dgm:cxn modelId="{CC94F340-24CA-40CE-8464-32BD2508D8F1}" srcId="{633BBA06-DFA3-4E19-A720-317CF073376B}" destId="{655C6615-B22A-4B28-A715-74E615397595}" srcOrd="2" destOrd="0" parTransId="{1BB463D8-D0A3-4C80-9D48-F42B3D11C95D}" sibTransId="{DCEDA5BA-3D3D-4BC5-A09A-DDEC02530D8D}"/>
    <dgm:cxn modelId="{E4AEBE9A-A59B-45B1-868F-C99199974820}" type="presOf" srcId="{1E0E8C6A-E81C-4757-B6EA-FA50FD3E00C9}" destId="{5823B51D-60C9-4ABF-B5CE-5E2A74AAD38F}" srcOrd="0" destOrd="0" presId="urn:microsoft.com/office/officeart/2005/8/layout/lProcess3"/>
    <dgm:cxn modelId="{2C9BDFC8-C68C-4B88-92DB-0B9CE702F112}" srcId="{C1C273B1-D1B2-45CA-8572-86B3F76C95E3}" destId="{9C0E7212-C977-49BD-B9DE-239F4B9EB10F}" srcOrd="0" destOrd="0" parTransId="{B1679344-117D-4297-8EC9-6EF167152447}" sibTransId="{0CAAEB13-D9F3-4369-B782-A277516D8EE4}"/>
    <dgm:cxn modelId="{4F8F3179-DDAC-4E38-AA37-9779A3000ACA}" type="presOf" srcId="{28648F23-D0C4-4A56-9C4D-7F29E9A5D330}" destId="{47C315E2-C938-42DD-94CD-CF26A4DDE0DD}" srcOrd="0" destOrd="0" presId="urn:microsoft.com/office/officeart/2005/8/layout/lProcess3"/>
    <dgm:cxn modelId="{7492A482-BF5E-4A20-ADD2-AA161EE868F1}" srcId="{BBF96BA8-0524-4CA3-8BFC-F97212D8E8B4}" destId="{28648F23-D0C4-4A56-9C4D-7F29E9A5D330}" srcOrd="0" destOrd="0" parTransId="{E8451CFF-44CE-4392-8612-94B751A53B8B}" sibTransId="{90195BD4-E1E6-4C5A-B745-03ED5AF14262}"/>
    <dgm:cxn modelId="{650207E4-4199-4EA6-AD31-72E1E0B0A6FD}" type="presOf" srcId="{633BBA06-DFA3-4E19-A720-317CF073376B}" destId="{4C0F1E1A-71B5-4D00-A278-F87610C5811D}" srcOrd="0" destOrd="0" presId="urn:microsoft.com/office/officeart/2005/8/layout/lProcess3"/>
    <dgm:cxn modelId="{3CA90CD5-1793-4644-B298-F3CC656C1DB6}" type="presOf" srcId="{DBD3FBBF-ECF3-43EF-9CA5-5183CF285475}" destId="{DAA4FCDE-91D1-4A0A-8ACE-4C0566ABDD40}" srcOrd="0" destOrd="0" presId="urn:microsoft.com/office/officeart/2005/8/layout/lProcess3"/>
    <dgm:cxn modelId="{663CEABD-F044-4F05-A649-30EE01A8382A}" type="presOf" srcId="{C1C273B1-D1B2-45CA-8572-86B3F76C95E3}" destId="{48BD6269-C482-462B-B53A-29BD8F3B7822}" srcOrd="0" destOrd="0" presId="urn:microsoft.com/office/officeart/2005/8/layout/lProcess3"/>
    <dgm:cxn modelId="{8AD2727D-634A-47CB-B5E2-0E6BBB3802D2}" srcId="{633BBA06-DFA3-4E19-A720-317CF073376B}" destId="{1E0E8C6A-E81C-4757-B6EA-FA50FD3E00C9}" srcOrd="1" destOrd="0" parTransId="{29ABE0B4-4CB7-49EB-9555-6BAA30B04B5D}" sibTransId="{E4F4939D-8DEF-42A0-B77C-DFE74A7EE8F1}"/>
    <dgm:cxn modelId="{D82D4837-B412-46B9-BC2A-697EA814554D}" srcId="{1E0E8C6A-E81C-4757-B6EA-FA50FD3E00C9}" destId="{DBD3FBBF-ECF3-43EF-9CA5-5183CF285475}" srcOrd="0" destOrd="0" parTransId="{EFCEA82B-2132-4CC5-8A96-4C83977F5BAF}" sibTransId="{DC9C6C9D-4DD7-4CA4-862F-173C43B648DB}"/>
    <dgm:cxn modelId="{09E04D95-B13E-448D-A8BA-2E0AD7E5D9CF}" type="presParOf" srcId="{4C0F1E1A-71B5-4D00-A278-F87610C5811D}" destId="{EF58D6C2-A710-471C-8856-9AD6AA0D2113}" srcOrd="0" destOrd="0" presId="urn:microsoft.com/office/officeart/2005/8/layout/lProcess3"/>
    <dgm:cxn modelId="{56BDA3C3-E85A-4F20-8A36-BC3BB30BEA5B}" type="presParOf" srcId="{EF58D6C2-A710-471C-8856-9AD6AA0D2113}" destId="{48BD6269-C482-462B-B53A-29BD8F3B7822}" srcOrd="0" destOrd="0" presId="urn:microsoft.com/office/officeart/2005/8/layout/lProcess3"/>
    <dgm:cxn modelId="{39D22BBF-4604-4050-B68B-887F178B79BF}" type="presParOf" srcId="{EF58D6C2-A710-471C-8856-9AD6AA0D2113}" destId="{17E4B88E-00CA-4A5B-BAEE-715EA7077643}" srcOrd="1" destOrd="0" presId="urn:microsoft.com/office/officeart/2005/8/layout/lProcess3"/>
    <dgm:cxn modelId="{0D856160-1B6C-453A-8BEA-5550876E7780}" type="presParOf" srcId="{EF58D6C2-A710-471C-8856-9AD6AA0D2113}" destId="{316CF15D-B1FC-4DDB-9A87-5EA880C2A81D}" srcOrd="2" destOrd="0" presId="urn:microsoft.com/office/officeart/2005/8/layout/lProcess3"/>
    <dgm:cxn modelId="{B42E7D11-3D5B-4F7F-8265-9C478A4F15BC}" type="presParOf" srcId="{4C0F1E1A-71B5-4D00-A278-F87610C5811D}" destId="{AF987FF2-E0FD-41ED-9B24-854937CA954F}" srcOrd="1" destOrd="0" presId="urn:microsoft.com/office/officeart/2005/8/layout/lProcess3"/>
    <dgm:cxn modelId="{C7C4322F-9096-4218-87F7-8F7E787BE5AE}" type="presParOf" srcId="{4C0F1E1A-71B5-4D00-A278-F87610C5811D}" destId="{BC5B1CB0-AD8A-44A9-A881-BC17F0591AAB}" srcOrd="2" destOrd="0" presId="urn:microsoft.com/office/officeart/2005/8/layout/lProcess3"/>
    <dgm:cxn modelId="{190F81B0-9E4E-4866-A140-4AC36D6212CD}" type="presParOf" srcId="{BC5B1CB0-AD8A-44A9-A881-BC17F0591AAB}" destId="{5823B51D-60C9-4ABF-B5CE-5E2A74AAD38F}" srcOrd="0" destOrd="0" presId="urn:microsoft.com/office/officeart/2005/8/layout/lProcess3"/>
    <dgm:cxn modelId="{D882D045-5152-43FA-9BF2-F6F9404424EC}" type="presParOf" srcId="{BC5B1CB0-AD8A-44A9-A881-BC17F0591AAB}" destId="{F95F81B6-7A36-4D40-ACD1-DBB17E44CA54}" srcOrd="1" destOrd="0" presId="urn:microsoft.com/office/officeart/2005/8/layout/lProcess3"/>
    <dgm:cxn modelId="{936C62D1-BF91-46F2-9A07-440C7A2D52C3}" type="presParOf" srcId="{BC5B1CB0-AD8A-44A9-A881-BC17F0591AAB}" destId="{DAA4FCDE-91D1-4A0A-8ACE-4C0566ABDD40}" srcOrd="2" destOrd="0" presId="urn:microsoft.com/office/officeart/2005/8/layout/lProcess3"/>
    <dgm:cxn modelId="{B6AC5CD0-9DEB-4E0F-898D-CF5B6ED69676}" type="presParOf" srcId="{4C0F1E1A-71B5-4D00-A278-F87610C5811D}" destId="{31CFD2ED-D3D3-4C66-99CA-D1047B3E200F}" srcOrd="3" destOrd="0" presId="urn:microsoft.com/office/officeart/2005/8/layout/lProcess3"/>
    <dgm:cxn modelId="{2A6E24D6-7361-43BD-8FEA-0BAFAA374A6A}" type="presParOf" srcId="{4C0F1E1A-71B5-4D00-A278-F87610C5811D}" destId="{E4F30457-9428-4E64-834B-A33A598ABD61}" srcOrd="4" destOrd="0" presId="urn:microsoft.com/office/officeart/2005/8/layout/lProcess3"/>
    <dgm:cxn modelId="{F10256B6-19F4-4762-9B7D-88BD14128627}" type="presParOf" srcId="{E4F30457-9428-4E64-834B-A33A598ABD61}" destId="{68479A13-ECDC-40A0-BC7F-3309CB0A25B9}" srcOrd="0" destOrd="0" presId="urn:microsoft.com/office/officeart/2005/8/layout/lProcess3"/>
    <dgm:cxn modelId="{427B0928-CE5B-4D18-85E5-D6A39C2EC60F}" type="presParOf" srcId="{E4F30457-9428-4E64-834B-A33A598ABD61}" destId="{423338BD-3677-492C-BEA4-E68C85019045}" srcOrd="1" destOrd="0" presId="urn:microsoft.com/office/officeart/2005/8/layout/lProcess3"/>
    <dgm:cxn modelId="{B4629C78-BA59-499C-83AA-EEE5030215AA}" type="presParOf" srcId="{E4F30457-9428-4E64-834B-A33A598ABD61}" destId="{0BE54E3D-E064-499A-8E9E-EB34D3B4CAF9}" srcOrd="2" destOrd="0" presId="urn:microsoft.com/office/officeart/2005/8/layout/lProcess3"/>
    <dgm:cxn modelId="{5B64EA0D-F041-4BFD-A4F2-3D6760009D62}" type="presParOf" srcId="{4C0F1E1A-71B5-4D00-A278-F87610C5811D}" destId="{B14A9361-12B7-4965-9E2F-5E5DDE9A29D8}" srcOrd="5" destOrd="0" presId="urn:microsoft.com/office/officeart/2005/8/layout/lProcess3"/>
    <dgm:cxn modelId="{D858EA47-98F8-40E8-993D-9A0B20389C8B}" type="presParOf" srcId="{4C0F1E1A-71B5-4D00-A278-F87610C5811D}" destId="{E9FF1348-9F55-4C51-8616-6BCFF58232E8}" srcOrd="6" destOrd="0" presId="urn:microsoft.com/office/officeart/2005/8/layout/lProcess3"/>
    <dgm:cxn modelId="{BDBDE1C1-6DE5-4534-BACE-F17C97657EB9}" type="presParOf" srcId="{E9FF1348-9F55-4C51-8616-6BCFF58232E8}" destId="{31E639EB-4B3E-4C30-89DE-7C93211125A6}" srcOrd="0" destOrd="0" presId="urn:microsoft.com/office/officeart/2005/8/layout/lProcess3"/>
    <dgm:cxn modelId="{9A30FE4F-3A65-45E8-A468-10C4CB40B386}" type="presParOf" srcId="{E9FF1348-9F55-4C51-8616-6BCFF58232E8}" destId="{DBFC22C2-8276-4D2E-A279-9845502CFDA4}" srcOrd="1" destOrd="0" presId="urn:microsoft.com/office/officeart/2005/8/layout/lProcess3"/>
    <dgm:cxn modelId="{9283C066-0120-4E8D-8360-D932B4FA68C9}" type="presParOf" srcId="{E9FF1348-9F55-4C51-8616-6BCFF58232E8}" destId="{47C315E2-C938-42DD-94CD-CF26A4DDE0DD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08E48D-343E-4C33-84A2-F3C126017831}" type="doc">
      <dgm:prSet loTypeId="urn:microsoft.com/office/officeart/2005/8/layout/process4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IN"/>
        </a:p>
      </dgm:t>
    </dgm:pt>
    <dgm:pt modelId="{58CAE69C-4C0A-4A68-B9D1-3E643DA67730}">
      <dgm:prSet phldrT="[Text]"/>
      <dgm:spPr/>
      <dgm:t>
        <a:bodyPr/>
        <a:lstStyle/>
        <a:p>
          <a:r>
            <a:rPr lang="en-IN" smtClean="0"/>
            <a:t>Intensity of the inflammation. </a:t>
          </a:r>
          <a:endParaRPr lang="en-IN" dirty="0"/>
        </a:p>
      </dgm:t>
    </dgm:pt>
    <dgm:pt modelId="{1C9020BF-4256-4543-A5AB-B986F1425298}" type="parTrans" cxnId="{35975706-7755-4D8A-B440-D16F83668402}">
      <dgm:prSet/>
      <dgm:spPr/>
      <dgm:t>
        <a:bodyPr/>
        <a:lstStyle/>
        <a:p>
          <a:endParaRPr lang="en-IN"/>
        </a:p>
      </dgm:t>
    </dgm:pt>
    <dgm:pt modelId="{C010B978-D23D-45D1-B93F-B198BB37127E}" type="sibTrans" cxnId="{35975706-7755-4D8A-B440-D16F83668402}">
      <dgm:prSet/>
      <dgm:spPr/>
      <dgm:t>
        <a:bodyPr/>
        <a:lstStyle/>
        <a:p>
          <a:endParaRPr lang="en-IN"/>
        </a:p>
      </dgm:t>
    </dgm:pt>
    <dgm:pt modelId="{B6AE0A32-7D2F-4DB8-B5F9-B67D82E86C3C}">
      <dgm:prSet phldrT="[Text]" custT="1"/>
      <dgm:spPr/>
      <dgm:t>
        <a:bodyPr/>
        <a:lstStyle/>
        <a:p>
          <a:r>
            <a:rPr lang="en-IN" sz="2400" smtClean="0"/>
            <a:t>increase in erythema</a:t>
          </a:r>
          <a:endParaRPr lang="en-IN" sz="2400" dirty="0"/>
        </a:p>
      </dgm:t>
    </dgm:pt>
    <dgm:pt modelId="{194FD36D-A6F6-4168-B5B9-11A86612EE73}" type="parTrans" cxnId="{C70A1253-1C13-4D32-A068-6FBF38BE52BD}">
      <dgm:prSet/>
      <dgm:spPr/>
      <dgm:t>
        <a:bodyPr/>
        <a:lstStyle/>
        <a:p>
          <a:endParaRPr lang="en-IN"/>
        </a:p>
      </dgm:t>
    </dgm:pt>
    <dgm:pt modelId="{3E71F508-C077-4F14-9625-60803F297F91}" type="sibTrans" cxnId="{C70A1253-1C13-4D32-A068-6FBF38BE52BD}">
      <dgm:prSet/>
      <dgm:spPr/>
      <dgm:t>
        <a:bodyPr/>
        <a:lstStyle/>
        <a:p>
          <a:endParaRPr lang="en-IN"/>
        </a:p>
      </dgm:t>
    </dgm:pt>
    <dgm:pt modelId="{73A7899A-206F-4FF6-B72D-B8F29CC8883E}">
      <dgm:prSet phldrT="[Text]"/>
      <dgm:spPr/>
      <dgm:t>
        <a:bodyPr/>
        <a:lstStyle/>
        <a:p>
          <a:r>
            <a:rPr lang="en-IN" dirty="0" smtClean="0"/>
            <a:t>only </a:t>
          </a:r>
          <a:r>
            <a:rPr lang="en-IN" dirty="0" err="1" smtClean="0"/>
            <a:t>color</a:t>
          </a:r>
          <a:r>
            <a:rPr lang="en-IN" dirty="0" smtClean="0"/>
            <a:t> change until the gingiva reverts to normal. </a:t>
          </a:r>
          <a:endParaRPr lang="en-IN" dirty="0"/>
        </a:p>
      </dgm:t>
    </dgm:pt>
    <dgm:pt modelId="{B1858E9D-81C5-426F-8822-C3A12AFE084E}" type="parTrans" cxnId="{C12962BD-006B-4A51-9F48-48788149CA08}">
      <dgm:prSet/>
      <dgm:spPr/>
      <dgm:t>
        <a:bodyPr/>
        <a:lstStyle/>
        <a:p>
          <a:endParaRPr lang="en-IN"/>
        </a:p>
      </dgm:t>
    </dgm:pt>
    <dgm:pt modelId="{775F517D-D89E-4BAA-9184-8776F632FFE0}" type="sibTrans" cxnId="{C12962BD-006B-4A51-9F48-48788149CA08}">
      <dgm:prSet/>
      <dgm:spPr/>
      <dgm:t>
        <a:bodyPr/>
        <a:lstStyle/>
        <a:p>
          <a:endParaRPr lang="en-IN"/>
        </a:p>
      </dgm:t>
    </dgm:pt>
    <dgm:pt modelId="{725D1629-85B2-4299-9195-CDD05921BDBC}">
      <dgm:prSet phldrT="[Text]"/>
      <dgm:spPr/>
      <dgm:t>
        <a:bodyPr/>
        <a:lstStyle/>
        <a:p>
          <a:r>
            <a:rPr lang="en-IN" smtClean="0"/>
            <a:t>In severe acute inflammation</a:t>
          </a:r>
          <a:endParaRPr lang="en-IN" dirty="0"/>
        </a:p>
      </dgm:t>
    </dgm:pt>
    <dgm:pt modelId="{FA2A272F-1141-4763-B7EF-8AAF551FE82C}" type="parTrans" cxnId="{EF27BBD1-5036-4E01-A23F-76B2CD2650E4}">
      <dgm:prSet/>
      <dgm:spPr/>
      <dgm:t>
        <a:bodyPr/>
        <a:lstStyle/>
        <a:p>
          <a:endParaRPr lang="en-IN"/>
        </a:p>
      </dgm:t>
    </dgm:pt>
    <dgm:pt modelId="{35CFA6B6-1385-4A2B-9190-C928A48BAB7B}" type="sibTrans" cxnId="{EF27BBD1-5036-4E01-A23F-76B2CD2650E4}">
      <dgm:prSet/>
      <dgm:spPr/>
      <dgm:t>
        <a:bodyPr/>
        <a:lstStyle/>
        <a:p>
          <a:endParaRPr lang="en-IN"/>
        </a:p>
      </dgm:t>
    </dgm:pt>
    <dgm:pt modelId="{B00BEA0E-E121-4170-981E-C88F72BE693F}">
      <dgm:prSet phldrT="[Text]" custT="1"/>
      <dgm:spPr/>
      <dgm:t>
        <a:bodyPr/>
        <a:lstStyle/>
        <a:p>
          <a:r>
            <a:rPr lang="en-IN" sz="2400" smtClean="0"/>
            <a:t>red color gradually becomes dull, whitish gray. </a:t>
          </a:r>
          <a:endParaRPr lang="en-IN" sz="2400" dirty="0"/>
        </a:p>
      </dgm:t>
    </dgm:pt>
    <dgm:pt modelId="{599330D0-99F0-4AE5-9C62-4C3136D3E6DB}" type="parTrans" cxnId="{ABCE426F-93B6-4D8E-BC26-092ED46BA093}">
      <dgm:prSet/>
      <dgm:spPr/>
      <dgm:t>
        <a:bodyPr/>
        <a:lstStyle/>
        <a:p>
          <a:endParaRPr lang="en-IN"/>
        </a:p>
      </dgm:t>
    </dgm:pt>
    <dgm:pt modelId="{A6A8B1E5-0D7D-44E3-ABBF-4957989207E0}" type="sibTrans" cxnId="{ABCE426F-93B6-4D8E-BC26-092ED46BA093}">
      <dgm:prSet/>
      <dgm:spPr/>
      <dgm:t>
        <a:bodyPr/>
        <a:lstStyle/>
        <a:p>
          <a:endParaRPr lang="en-IN"/>
        </a:p>
      </dgm:t>
    </dgm:pt>
    <dgm:pt modelId="{53402B6C-0D86-43CF-963E-1F6CD1D50D84}">
      <dgm:prSet phldrT="[Text]"/>
      <dgm:spPr/>
      <dgm:t>
        <a:bodyPr/>
        <a:lstStyle/>
        <a:p>
          <a:pPr>
            <a:lnSpc>
              <a:spcPct val="150000"/>
            </a:lnSpc>
          </a:pPr>
          <a:r>
            <a:rPr lang="en-IN" b="0" smtClean="0"/>
            <a:t>produced by tissue necrosis is demarcated from the adjacent gingiva by a thin, sharply defined erythematous zone. </a:t>
          </a:r>
          <a:endParaRPr lang="en-IN" b="0" dirty="0"/>
        </a:p>
      </dgm:t>
    </dgm:pt>
    <dgm:pt modelId="{62753E69-D61F-4288-BDF1-55D59CB819F9}" type="parTrans" cxnId="{FFC5D4CF-1115-4E6F-BD73-DD3AE71F4F9E}">
      <dgm:prSet/>
      <dgm:spPr/>
      <dgm:t>
        <a:bodyPr/>
        <a:lstStyle/>
        <a:p>
          <a:endParaRPr lang="en-IN"/>
        </a:p>
      </dgm:t>
    </dgm:pt>
    <dgm:pt modelId="{7015D959-84B6-45F5-BFA6-9EB5BE0BAF56}" type="sibTrans" cxnId="{FFC5D4CF-1115-4E6F-BD73-DD3AE71F4F9E}">
      <dgm:prSet/>
      <dgm:spPr/>
      <dgm:t>
        <a:bodyPr/>
        <a:lstStyle/>
        <a:p>
          <a:endParaRPr lang="en-IN"/>
        </a:p>
      </dgm:t>
    </dgm:pt>
    <dgm:pt modelId="{A4B0BD44-E5A3-436C-B11B-2CA15BBF436E}" type="pres">
      <dgm:prSet presAssocID="{D108E48D-343E-4C33-84A2-F3C12601783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36D9D835-0659-4276-94EB-7D0FEEDB309B}" type="pres">
      <dgm:prSet presAssocID="{53402B6C-0D86-43CF-963E-1F6CD1D50D84}" presName="boxAndChildren" presStyleCnt="0"/>
      <dgm:spPr/>
      <dgm:t>
        <a:bodyPr/>
        <a:lstStyle/>
        <a:p>
          <a:endParaRPr lang="en-IN"/>
        </a:p>
      </dgm:t>
    </dgm:pt>
    <dgm:pt modelId="{91D1A507-AC24-46ED-AA36-1A6387582EEF}" type="pres">
      <dgm:prSet presAssocID="{53402B6C-0D86-43CF-963E-1F6CD1D50D84}" presName="parentTextBox" presStyleLbl="node1" presStyleIdx="0" presStyleCnt="3"/>
      <dgm:spPr/>
      <dgm:t>
        <a:bodyPr/>
        <a:lstStyle/>
        <a:p>
          <a:endParaRPr lang="en-IN"/>
        </a:p>
      </dgm:t>
    </dgm:pt>
    <dgm:pt modelId="{B231EDF1-E4D7-4AF8-8FBB-3907C53FCFA6}" type="pres">
      <dgm:prSet presAssocID="{35CFA6B6-1385-4A2B-9190-C928A48BAB7B}" presName="sp" presStyleCnt="0"/>
      <dgm:spPr/>
      <dgm:t>
        <a:bodyPr/>
        <a:lstStyle/>
        <a:p>
          <a:endParaRPr lang="en-IN"/>
        </a:p>
      </dgm:t>
    </dgm:pt>
    <dgm:pt modelId="{78A59D62-DB93-4C81-98C8-4C8282FB2ADF}" type="pres">
      <dgm:prSet presAssocID="{725D1629-85B2-4299-9195-CDD05921BDBC}" presName="arrowAndChildren" presStyleCnt="0"/>
      <dgm:spPr/>
      <dgm:t>
        <a:bodyPr/>
        <a:lstStyle/>
        <a:p>
          <a:endParaRPr lang="en-IN"/>
        </a:p>
      </dgm:t>
    </dgm:pt>
    <dgm:pt modelId="{4F8B37AB-3DEB-4D9C-B3CA-8ED21C3B8E98}" type="pres">
      <dgm:prSet presAssocID="{725D1629-85B2-4299-9195-CDD05921BDBC}" presName="parentTextArrow" presStyleLbl="node1" presStyleIdx="0" presStyleCnt="3"/>
      <dgm:spPr/>
      <dgm:t>
        <a:bodyPr/>
        <a:lstStyle/>
        <a:p>
          <a:endParaRPr lang="en-IN"/>
        </a:p>
      </dgm:t>
    </dgm:pt>
    <dgm:pt modelId="{D7F9A022-5A8E-4F4B-82C4-389DBD86AFE7}" type="pres">
      <dgm:prSet presAssocID="{725D1629-85B2-4299-9195-CDD05921BDBC}" presName="arrow" presStyleLbl="node1" presStyleIdx="1" presStyleCnt="3"/>
      <dgm:spPr/>
      <dgm:t>
        <a:bodyPr/>
        <a:lstStyle/>
        <a:p>
          <a:endParaRPr lang="en-IN"/>
        </a:p>
      </dgm:t>
    </dgm:pt>
    <dgm:pt modelId="{808CE25D-5815-415F-867E-5A632F72951A}" type="pres">
      <dgm:prSet presAssocID="{725D1629-85B2-4299-9195-CDD05921BDBC}" presName="descendantArrow" presStyleCnt="0"/>
      <dgm:spPr/>
      <dgm:t>
        <a:bodyPr/>
        <a:lstStyle/>
        <a:p>
          <a:endParaRPr lang="en-IN"/>
        </a:p>
      </dgm:t>
    </dgm:pt>
    <dgm:pt modelId="{EF70402B-EE7C-4803-8B7E-BB3D6DFCBA25}" type="pres">
      <dgm:prSet presAssocID="{B00BEA0E-E121-4170-981E-C88F72BE693F}" presName="childTextArrow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5AD1A16-B627-455F-836B-55ED2F0DD09C}" type="pres">
      <dgm:prSet presAssocID="{C010B978-D23D-45D1-B93F-B198BB37127E}" presName="sp" presStyleCnt="0"/>
      <dgm:spPr/>
      <dgm:t>
        <a:bodyPr/>
        <a:lstStyle/>
        <a:p>
          <a:endParaRPr lang="en-IN"/>
        </a:p>
      </dgm:t>
    </dgm:pt>
    <dgm:pt modelId="{E0446F5A-55A4-4558-9F26-228FBC08A4B3}" type="pres">
      <dgm:prSet presAssocID="{58CAE69C-4C0A-4A68-B9D1-3E643DA67730}" presName="arrowAndChildren" presStyleCnt="0"/>
      <dgm:spPr/>
      <dgm:t>
        <a:bodyPr/>
        <a:lstStyle/>
        <a:p>
          <a:endParaRPr lang="en-IN"/>
        </a:p>
      </dgm:t>
    </dgm:pt>
    <dgm:pt modelId="{5F59E40F-3D96-41B8-ABA7-255510F61557}" type="pres">
      <dgm:prSet presAssocID="{58CAE69C-4C0A-4A68-B9D1-3E643DA67730}" presName="parentTextArrow" presStyleLbl="node1" presStyleIdx="1" presStyleCnt="3"/>
      <dgm:spPr/>
      <dgm:t>
        <a:bodyPr/>
        <a:lstStyle/>
        <a:p>
          <a:endParaRPr lang="en-IN"/>
        </a:p>
      </dgm:t>
    </dgm:pt>
    <dgm:pt modelId="{CEA9E2F7-E6DA-49F5-95E0-3482D4F3B48C}" type="pres">
      <dgm:prSet presAssocID="{58CAE69C-4C0A-4A68-B9D1-3E643DA67730}" presName="arrow" presStyleLbl="node1" presStyleIdx="2" presStyleCnt="3"/>
      <dgm:spPr/>
      <dgm:t>
        <a:bodyPr/>
        <a:lstStyle/>
        <a:p>
          <a:endParaRPr lang="en-IN"/>
        </a:p>
      </dgm:t>
    </dgm:pt>
    <dgm:pt modelId="{56B20E81-89C5-4E44-96F0-3C39A464B493}" type="pres">
      <dgm:prSet presAssocID="{58CAE69C-4C0A-4A68-B9D1-3E643DA67730}" presName="descendantArrow" presStyleCnt="0"/>
      <dgm:spPr/>
      <dgm:t>
        <a:bodyPr/>
        <a:lstStyle/>
        <a:p>
          <a:endParaRPr lang="en-IN"/>
        </a:p>
      </dgm:t>
    </dgm:pt>
    <dgm:pt modelId="{F74BF4C8-229D-43D9-AB33-6B1787363D12}" type="pres">
      <dgm:prSet presAssocID="{B6AE0A32-7D2F-4DB8-B5F9-B67D82E86C3C}" presName="childTextArrow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D414064-D74E-4DF1-8F43-7A28AEE21920}" type="pres">
      <dgm:prSet presAssocID="{73A7899A-206F-4FF6-B72D-B8F29CC8883E}" presName="childTextArrow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EF27BBD1-5036-4E01-A23F-76B2CD2650E4}" srcId="{D108E48D-343E-4C33-84A2-F3C126017831}" destId="{725D1629-85B2-4299-9195-CDD05921BDBC}" srcOrd="1" destOrd="0" parTransId="{FA2A272F-1141-4763-B7EF-8AAF551FE82C}" sibTransId="{35CFA6B6-1385-4A2B-9190-C928A48BAB7B}"/>
    <dgm:cxn modelId="{40541ECD-1BAD-44E8-9BB9-E235966704E1}" type="presOf" srcId="{725D1629-85B2-4299-9195-CDD05921BDBC}" destId="{4F8B37AB-3DEB-4D9C-B3CA-8ED21C3B8E98}" srcOrd="0" destOrd="0" presId="urn:microsoft.com/office/officeart/2005/8/layout/process4"/>
    <dgm:cxn modelId="{80F64DE0-F369-43E9-B5DF-E5CF7D5E3B31}" type="presOf" srcId="{53402B6C-0D86-43CF-963E-1F6CD1D50D84}" destId="{91D1A507-AC24-46ED-AA36-1A6387582EEF}" srcOrd="0" destOrd="0" presId="urn:microsoft.com/office/officeart/2005/8/layout/process4"/>
    <dgm:cxn modelId="{6F714592-B95E-4C0F-BD33-5D8E7F44A144}" type="presOf" srcId="{73A7899A-206F-4FF6-B72D-B8F29CC8883E}" destId="{BD414064-D74E-4DF1-8F43-7A28AEE21920}" srcOrd="0" destOrd="0" presId="urn:microsoft.com/office/officeart/2005/8/layout/process4"/>
    <dgm:cxn modelId="{357D438C-7BB8-4635-B0C5-E15E50753B09}" type="presOf" srcId="{725D1629-85B2-4299-9195-CDD05921BDBC}" destId="{D7F9A022-5A8E-4F4B-82C4-389DBD86AFE7}" srcOrd="1" destOrd="0" presId="urn:microsoft.com/office/officeart/2005/8/layout/process4"/>
    <dgm:cxn modelId="{35975706-7755-4D8A-B440-D16F83668402}" srcId="{D108E48D-343E-4C33-84A2-F3C126017831}" destId="{58CAE69C-4C0A-4A68-B9D1-3E643DA67730}" srcOrd="0" destOrd="0" parTransId="{1C9020BF-4256-4543-A5AB-B986F1425298}" sibTransId="{C010B978-D23D-45D1-B93F-B198BB37127E}"/>
    <dgm:cxn modelId="{AD22B789-1078-4B62-AA3A-D10F8278293C}" type="presOf" srcId="{B00BEA0E-E121-4170-981E-C88F72BE693F}" destId="{EF70402B-EE7C-4803-8B7E-BB3D6DFCBA25}" srcOrd="0" destOrd="0" presId="urn:microsoft.com/office/officeart/2005/8/layout/process4"/>
    <dgm:cxn modelId="{D5131880-EEFA-48F7-913A-0B495F55DA45}" type="presOf" srcId="{B6AE0A32-7D2F-4DB8-B5F9-B67D82E86C3C}" destId="{F74BF4C8-229D-43D9-AB33-6B1787363D12}" srcOrd="0" destOrd="0" presId="urn:microsoft.com/office/officeart/2005/8/layout/process4"/>
    <dgm:cxn modelId="{C70A1253-1C13-4D32-A068-6FBF38BE52BD}" srcId="{58CAE69C-4C0A-4A68-B9D1-3E643DA67730}" destId="{B6AE0A32-7D2F-4DB8-B5F9-B67D82E86C3C}" srcOrd="0" destOrd="0" parTransId="{194FD36D-A6F6-4168-B5B9-11A86612EE73}" sibTransId="{3E71F508-C077-4F14-9625-60803F297F91}"/>
    <dgm:cxn modelId="{441C8683-9B28-428E-89A0-64834394070F}" type="presOf" srcId="{58CAE69C-4C0A-4A68-B9D1-3E643DA67730}" destId="{5F59E40F-3D96-41B8-ABA7-255510F61557}" srcOrd="0" destOrd="0" presId="urn:microsoft.com/office/officeart/2005/8/layout/process4"/>
    <dgm:cxn modelId="{FFC5D4CF-1115-4E6F-BD73-DD3AE71F4F9E}" srcId="{D108E48D-343E-4C33-84A2-F3C126017831}" destId="{53402B6C-0D86-43CF-963E-1F6CD1D50D84}" srcOrd="2" destOrd="0" parTransId="{62753E69-D61F-4288-BDF1-55D59CB819F9}" sibTransId="{7015D959-84B6-45F5-BFA6-9EB5BE0BAF56}"/>
    <dgm:cxn modelId="{C12962BD-006B-4A51-9F48-48788149CA08}" srcId="{58CAE69C-4C0A-4A68-B9D1-3E643DA67730}" destId="{73A7899A-206F-4FF6-B72D-B8F29CC8883E}" srcOrd="1" destOrd="0" parTransId="{B1858E9D-81C5-426F-8822-C3A12AFE084E}" sibTransId="{775F517D-D89E-4BAA-9184-8776F632FFE0}"/>
    <dgm:cxn modelId="{284671F4-B759-4FE1-BA46-D2B7A319BFCD}" type="presOf" srcId="{D108E48D-343E-4C33-84A2-F3C126017831}" destId="{A4B0BD44-E5A3-436C-B11B-2CA15BBF436E}" srcOrd="0" destOrd="0" presId="urn:microsoft.com/office/officeart/2005/8/layout/process4"/>
    <dgm:cxn modelId="{B49C5CEC-F95F-425B-AC34-8BEF08109CC5}" type="presOf" srcId="{58CAE69C-4C0A-4A68-B9D1-3E643DA67730}" destId="{CEA9E2F7-E6DA-49F5-95E0-3482D4F3B48C}" srcOrd="1" destOrd="0" presId="urn:microsoft.com/office/officeart/2005/8/layout/process4"/>
    <dgm:cxn modelId="{ABCE426F-93B6-4D8E-BC26-092ED46BA093}" srcId="{725D1629-85B2-4299-9195-CDD05921BDBC}" destId="{B00BEA0E-E121-4170-981E-C88F72BE693F}" srcOrd="0" destOrd="0" parTransId="{599330D0-99F0-4AE5-9C62-4C3136D3E6DB}" sibTransId="{A6A8B1E5-0D7D-44E3-ABBF-4957989207E0}"/>
    <dgm:cxn modelId="{8CCE6BAE-B358-468A-A65A-C8D5C9571FCA}" type="presParOf" srcId="{A4B0BD44-E5A3-436C-B11B-2CA15BBF436E}" destId="{36D9D835-0659-4276-94EB-7D0FEEDB309B}" srcOrd="0" destOrd="0" presId="urn:microsoft.com/office/officeart/2005/8/layout/process4"/>
    <dgm:cxn modelId="{EA6A1228-3097-46A8-A876-FACD241BE55B}" type="presParOf" srcId="{36D9D835-0659-4276-94EB-7D0FEEDB309B}" destId="{91D1A507-AC24-46ED-AA36-1A6387582EEF}" srcOrd="0" destOrd="0" presId="urn:microsoft.com/office/officeart/2005/8/layout/process4"/>
    <dgm:cxn modelId="{F523B57F-2A55-4E56-85DE-1E910F09087A}" type="presParOf" srcId="{A4B0BD44-E5A3-436C-B11B-2CA15BBF436E}" destId="{B231EDF1-E4D7-4AF8-8FBB-3907C53FCFA6}" srcOrd="1" destOrd="0" presId="urn:microsoft.com/office/officeart/2005/8/layout/process4"/>
    <dgm:cxn modelId="{80445CF2-14CB-4D6E-BBC3-0E3B8A5676CD}" type="presParOf" srcId="{A4B0BD44-E5A3-436C-B11B-2CA15BBF436E}" destId="{78A59D62-DB93-4C81-98C8-4C8282FB2ADF}" srcOrd="2" destOrd="0" presId="urn:microsoft.com/office/officeart/2005/8/layout/process4"/>
    <dgm:cxn modelId="{FC486F5C-7559-47D1-AE7D-94E73EE4CB35}" type="presParOf" srcId="{78A59D62-DB93-4C81-98C8-4C8282FB2ADF}" destId="{4F8B37AB-3DEB-4D9C-B3CA-8ED21C3B8E98}" srcOrd="0" destOrd="0" presId="urn:microsoft.com/office/officeart/2005/8/layout/process4"/>
    <dgm:cxn modelId="{8C926D05-443E-4877-B608-4A4795D39FA7}" type="presParOf" srcId="{78A59D62-DB93-4C81-98C8-4C8282FB2ADF}" destId="{D7F9A022-5A8E-4F4B-82C4-389DBD86AFE7}" srcOrd="1" destOrd="0" presId="urn:microsoft.com/office/officeart/2005/8/layout/process4"/>
    <dgm:cxn modelId="{7317F63D-B8FB-46B6-B12D-2F41D2804D42}" type="presParOf" srcId="{78A59D62-DB93-4C81-98C8-4C8282FB2ADF}" destId="{808CE25D-5815-415F-867E-5A632F72951A}" srcOrd="2" destOrd="0" presId="urn:microsoft.com/office/officeart/2005/8/layout/process4"/>
    <dgm:cxn modelId="{266F2FE8-D1D4-4F9A-A4CF-F473202F9FB2}" type="presParOf" srcId="{808CE25D-5815-415F-867E-5A632F72951A}" destId="{EF70402B-EE7C-4803-8B7E-BB3D6DFCBA25}" srcOrd="0" destOrd="0" presId="urn:microsoft.com/office/officeart/2005/8/layout/process4"/>
    <dgm:cxn modelId="{3533708B-1872-48EC-9951-F8D15E22872A}" type="presParOf" srcId="{A4B0BD44-E5A3-436C-B11B-2CA15BBF436E}" destId="{45AD1A16-B627-455F-836B-55ED2F0DD09C}" srcOrd="3" destOrd="0" presId="urn:microsoft.com/office/officeart/2005/8/layout/process4"/>
    <dgm:cxn modelId="{C64E0B49-A9A4-4006-91CE-C2754AD230B9}" type="presParOf" srcId="{A4B0BD44-E5A3-436C-B11B-2CA15BBF436E}" destId="{E0446F5A-55A4-4558-9F26-228FBC08A4B3}" srcOrd="4" destOrd="0" presId="urn:microsoft.com/office/officeart/2005/8/layout/process4"/>
    <dgm:cxn modelId="{00B36264-15CB-4270-8563-0DBC4B855CD8}" type="presParOf" srcId="{E0446F5A-55A4-4558-9F26-228FBC08A4B3}" destId="{5F59E40F-3D96-41B8-ABA7-255510F61557}" srcOrd="0" destOrd="0" presId="urn:microsoft.com/office/officeart/2005/8/layout/process4"/>
    <dgm:cxn modelId="{00F84BFE-7B70-41EE-9096-6CFAB6F8C1E5}" type="presParOf" srcId="{E0446F5A-55A4-4558-9F26-228FBC08A4B3}" destId="{CEA9E2F7-E6DA-49F5-95E0-3482D4F3B48C}" srcOrd="1" destOrd="0" presId="urn:microsoft.com/office/officeart/2005/8/layout/process4"/>
    <dgm:cxn modelId="{BEA57BB0-0991-48F3-83D5-10C53397A70C}" type="presParOf" srcId="{E0446F5A-55A4-4558-9F26-228FBC08A4B3}" destId="{56B20E81-89C5-4E44-96F0-3C39A464B493}" srcOrd="2" destOrd="0" presId="urn:microsoft.com/office/officeart/2005/8/layout/process4"/>
    <dgm:cxn modelId="{813D7152-6042-47C0-AB81-F5C846D4F16C}" type="presParOf" srcId="{56B20E81-89C5-4E44-96F0-3C39A464B493}" destId="{F74BF4C8-229D-43D9-AB33-6B1787363D12}" srcOrd="0" destOrd="0" presId="urn:microsoft.com/office/officeart/2005/8/layout/process4"/>
    <dgm:cxn modelId="{1BC72161-8106-48C3-B7A0-A09E7B0972CA}" type="presParOf" srcId="{56B20E81-89C5-4E44-96F0-3C39A464B493}" destId="{BD414064-D74E-4DF1-8F43-7A28AEE21920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DEFBEFA-A2AD-4BDA-A015-7A7A4903399E}" type="doc">
      <dgm:prSet loTypeId="urn:microsoft.com/office/officeart/2005/8/layout/vProcess5" loCatId="process" qsTypeId="urn:microsoft.com/office/officeart/2005/8/quickstyle/3d1" qsCatId="3D" csTypeId="urn:microsoft.com/office/officeart/2005/8/colors/accent2_3" csCatId="accent2" phldr="1"/>
      <dgm:spPr/>
      <dgm:t>
        <a:bodyPr/>
        <a:lstStyle/>
        <a:p>
          <a:endParaRPr lang="en-IN"/>
        </a:p>
      </dgm:t>
    </dgm:pt>
    <dgm:pt modelId="{A31B59F1-7A4D-41CA-95A9-2642A622CEA0}">
      <dgm:prSet/>
      <dgm:spPr/>
      <dgm:t>
        <a:bodyPr/>
        <a:lstStyle/>
        <a:p>
          <a:pPr rtl="0"/>
          <a:r>
            <a:rPr lang="en-IN" smtClean="0"/>
            <a:t>in areas of inflammation,</a:t>
          </a:r>
          <a:endParaRPr lang="en-IN" dirty="0"/>
        </a:p>
      </dgm:t>
    </dgm:pt>
    <dgm:pt modelId="{0D781D04-6925-43AA-B736-F3577797C8E3}" type="parTrans" cxnId="{C7C645B6-B837-4F90-ADB9-11C84F4BA372}">
      <dgm:prSet/>
      <dgm:spPr/>
      <dgm:t>
        <a:bodyPr/>
        <a:lstStyle/>
        <a:p>
          <a:endParaRPr lang="en-IN"/>
        </a:p>
      </dgm:t>
    </dgm:pt>
    <dgm:pt modelId="{5641D2EA-CA2D-408A-8C6A-52664884069B}" type="sibTrans" cxnId="{C7C645B6-B837-4F90-ADB9-11C84F4BA372}">
      <dgm:prSet/>
      <dgm:spPr/>
      <dgm:t>
        <a:bodyPr/>
        <a:lstStyle/>
        <a:p>
          <a:endParaRPr lang="en-IN"/>
        </a:p>
      </dgm:t>
    </dgm:pt>
    <dgm:pt modelId="{85185832-BFF7-452F-974E-EB5ADA585796}">
      <dgm:prSet/>
      <dgm:spPr/>
      <dgm:t>
        <a:bodyPr/>
        <a:lstStyle/>
        <a:p>
          <a:pPr rtl="0"/>
          <a:r>
            <a:rPr lang="en-IN" dirty="0" smtClean="0"/>
            <a:t>increased permeability of irritated blood vessels which permits</a:t>
          </a:r>
          <a:endParaRPr lang="en-IN" dirty="0"/>
        </a:p>
      </dgm:t>
    </dgm:pt>
    <dgm:pt modelId="{C1AD45E7-4B74-4567-A9C1-95B26B496BDB}" type="parTrans" cxnId="{39013A4C-9B7B-4EB5-A896-2B577BE22B62}">
      <dgm:prSet/>
      <dgm:spPr/>
      <dgm:t>
        <a:bodyPr/>
        <a:lstStyle/>
        <a:p>
          <a:endParaRPr lang="en-IN"/>
        </a:p>
      </dgm:t>
    </dgm:pt>
    <dgm:pt modelId="{1341D3AE-6B68-445A-85BB-88C8D5C2FE33}" type="sibTrans" cxnId="{39013A4C-9B7B-4EB5-A896-2B577BE22B62}">
      <dgm:prSet/>
      <dgm:spPr/>
      <dgm:t>
        <a:bodyPr/>
        <a:lstStyle/>
        <a:p>
          <a:endParaRPr lang="en-IN"/>
        </a:p>
      </dgm:t>
    </dgm:pt>
    <dgm:pt modelId="{1151FF8D-0700-4152-8E56-9C5C48FC8401}">
      <dgm:prSet/>
      <dgm:spPr/>
      <dgm:t>
        <a:bodyPr/>
        <a:lstStyle/>
        <a:p>
          <a:pPr rtl="0"/>
          <a:r>
            <a:rPr lang="en-IN" smtClean="0"/>
            <a:t>seepage &amp; perivascular precipitation of metallic sulfides </a:t>
          </a:r>
          <a:endParaRPr lang="en-IN" dirty="0"/>
        </a:p>
      </dgm:t>
    </dgm:pt>
    <dgm:pt modelId="{B1EA6B9C-F1D1-44EF-ACEB-ECC4C9B0E9A8}" type="parTrans" cxnId="{4F10A458-0D50-4133-BF86-2E4FE5F50BBF}">
      <dgm:prSet/>
      <dgm:spPr/>
      <dgm:t>
        <a:bodyPr/>
        <a:lstStyle/>
        <a:p>
          <a:endParaRPr lang="en-IN"/>
        </a:p>
      </dgm:t>
    </dgm:pt>
    <dgm:pt modelId="{FBE81B9B-916A-4E0D-974B-618297E392BD}" type="sibTrans" cxnId="{4F10A458-0D50-4133-BF86-2E4FE5F50BBF}">
      <dgm:prSet/>
      <dgm:spPr/>
      <dgm:t>
        <a:bodyPr/>
        <a:lstStyle/>
        <a:p>
          <a:endParaRPr lang="en-IN"/>
        </a:p>
      </dgm:t>
    </dgm:pt>
    <dgm:pt modelId="{239FE9EC-E795-4A87-BB65-261D5F5763DD}">
      <dgm:prSet/>
      <dgm:spPr/>
      <dgm:t>
        <a:bodyPr/>
        <a:lstStyle/>
        <a:p>
          <a:pPr rtl="0"/>
          <a:r>
            <a:rPr lang="en-IN" smtClean="0"/>
            <a:t>into the epithelium &amp; connective tissue</a:t>
          </a:r>
          <a:endParaRPr lang="en-IN" dirty="0"/>
        </a:p>
      </dgm:t>
    </dgm:pt>
    <dgm:pt modelId="{8F4784F9-23D7-4628-B7A0-680D41014033}" type="parTrans" cxnId="{12437195-720D-4CF5-90E5-D386FCCBB584}">
      <dgm:prSet/>
      <dgm:spPr/>
      <dgm:t>
        <a:bodyPr/>
        <a:lstStyle/>
        <a:p>
          <a:endParaRPr lang="en-IN"/>
        </a:p>
      </dgm:t>
    </dgm:pt>
    <dgm:pt modelId="{2BD28D4C-F1EB-4DFE-8E46-6CDB5ADDE166}" type="sibTrans" cxnId="{12437195-720D-4CF5-90E5-D386FCCBB584}">
      <dgm:prSet/>
      <dgm:spPr/>
      <dgm:t>
        <a:bodyPr/>
        <a:lstStyle/>
        <a:p>
          <a:endParaRPr lang="en-IN"/>
        </a:p>
      </dgm:t>
    </dgm:pt>
    <dgm:pt modelId="{EEB1BB1C-F52C-45D5-8CAD-65B80EB6665C}">
      <dgm:prSet/>
      <dgm:spPr/>
      <dgm:t>
        <a:bodyPr/>
        <a:lstStyle/>
        <a:p>
          <a:pPr rtl="0"/>
          <a:r>
            <a:rPr lang="en-IN" dirty="0" smtClean="0"/>
            <a:t>GINGIVAL PIGMENTATION</a:t>
          </a:r>
          <a:endParaRPr lang="en-IN" dirty="0"/>
        </a:p>
      </dgm:t>
    </dgm:pt>
    <dgm:pt modelId="{9B258ECA-78F8-41A9-8CF6-04DAB34787BE}" type="parTrans" cxnId="{D155D7C1-FF44-4AF4-AD5A-E40F35B694ED}">
      <dgm:prSet/>
      <dgm:spPr/>
      <dgm:t>
        <a:bodyPr/>
        <a:lstStyle/>
        <a:p>
          <a:endParaRPr lang="en-IN"/>
        </a:p>
      </dgm:t>
    </dgm:pt>
    <dgm:pt modelId="{CD09D639-2483-4482-B5B0-BCA5D5C97979}" type="sibTrans" cxnId="{D155D7C1-FF44-4AF4-AD5A-E40F35B694ED}">
      <dgm:prSet/>
      <dgm:spPr/>
      <dgm:t>
        <a:bodyPr/>
        <a:lstStyle/>
        <a:p>
          <a:endParaRPr lang="en-IN"/>
        </a:p>
      </dgm:t>
    </dgm:pt>
    <dgm:pt modelId="{CA81386B-A0E8-4AC9-A116-525458BD68F0}" type="pres">
      <dgm:prSet presAssocID="{EDEFBEFA-A2AD-4BDA-A015-7A7A4903399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AA54D9EF-CC0C-425B-B47C-D2951BF78D29}" type="pres">
      <dgm:prSet presAssocID="{EDEFBEFA-A2AD-4BDA-A015-7A7A4903399E}" presName="dummyMaxCanvas" presStyleCnt="0">
        <dgm:presLayoutVars/>
      </dgm:prSet>
      <dgm:spPr/>
      <dgm:t>
        <a:bodyPr/>
        <a:lstStyle/>
        <a:p>
          <a:endParaRPr lang="en-IN"/>
        </a:p>
      </dgm:t>
    </dgm:pt>
    <dgm:pt modelId="{7774967E-E669-4AE9-83AD-AB8FB276ECA8}" type="pres">
      <dgm:prSet presAssocID="{EDEFBEFA-A2AD-4BDA-A015-7A7A4903399E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5573816-06EE-43E4-969A-814E1A7B6C67}" type="pres">
      <dgm:prSet presAssocID="{EDEFBEFA-A2AD-4BDA-A015-7A7A4903399E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A8EB72D-3549-4E22-B3A1-9AEC4754437C}" type="pres">
      <dgm:prSet presAssocID="{EDEFBEFA-A2AD-4BDA-A015-7A7A4903399E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F99F47E-2DA0-4743-9D07-D8EBF37748EA}" type="pres">
      <dgm:prSet presAssocID="{EDEFBEFA-A2AD-4BDA-A015-7A7A4903399E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C19CBB1-F4B4-4A24-9153-19121EA22D79}" type="pres">
      <dgm:prSet presAssocID="{EDEFBEFA-A2AD-4BDA-A015-7A7A4903399E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199AEE0-ED62-4CCE-9E1F-1D97B06F2CA4}" type="pres">
      <dgm:prSet presAssocID="{EDEFBEFA-A2AD-4BDA-A015-7A7A4903399E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1A4BFBC-C987-4BA1-93C0-D4A28E283AC7}" type="pres">
      <dgm:prSet presAssocID="{EDEFBEFA-A2AD-4BDA-A015-7A7A4903399E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4CB6526-9B30-450F-8ECF-095CA048C57B}" type="pres">
      <dgm:prSet presAssocID="{EDEFBEFA-A2AD-4BDA-A015-7A7A4903399E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4F7C62E-88B3-4092-BF42-A5E5D05E4EDB}" type="pres">
      <dgm:prSet presAssocID="{EDEFBEFA-A2AD-4BDA-A015-7A7A4903399E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625D156-D3E7-4E51-BD3D-C33C63667ACD}" type="pres">
      <dgm:prSet presAssocID="{EDEFBEFA-A2AD-4BDA-A015-7A7A4903399E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5F47F7D-8D1D-4501-AF49-B2A0F726C1E4}" type="pres">
      <dgm:prSet presAssocID="{EDEFBEFA-A2AD-4BDA-A015-7A7A4903399E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E35A615-5492-4975-BA01-94F39F822E50}" type="pres">
      <dgm:prSet presAssocID="{EDEFBEFA-A2AD-4BDA-A015-7A7A4903399E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9EA0756-5B8A-45FF-AEC5-373799AF5FF6}" type="pres">
      <dgm:prSet presAssocID="{EDEFBEFA-A2AD-4BDA-A015-7A7A4903399E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C682AC7-9BE0-4C03-BFAA-88BB72843A5A}" type="pres">
      <dgm:prSet presAssocID="{EDEFBEFA-A2AD-4BDA-A015-7A7A4903399E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4F10A458-0D50-4133-BF86-2E4FE5F50BBF}" srcId="{EDEFBEFA-A2AD-4BDA-A015-7A7A4903399E}" destId="{1151FF8D-0700-4152-8E56-9C5C48FC8401}" srcOrd="2" destOrd="0" parTransId="{B1EA6B9C-F1D1-44EF-ACEB-ECC4C9B0E9A8}" sibTransId="{FBE81B9B-916A-4E0D-974B-618297E392BD}"/>
    <dgm:cxn modelId="{D155D7C1-FF44-4AF4-AD5A-E40F35B694ED}" srcId="{EDEFBEFA-A2AD-4BDA-A015-7A7A4903399E}" destId="{EEB1BB1C-F52C-45D5-8CAD-65B80EB6665C}" srcOrd="4" destOrd="0" parTransId="{9B258ECA-78F8-41A9-8CF6-04DAB34787BE}" sibTransId="{CD09D639-2483-4482-B5B0-BCA5D5C97979}"/>
    <dgm:cxn modelId="{5F65638F-8629-4E0C-9A75-43DC0BD7552C}" type="presOf" srcId="{1151FF8D-0700-4152-8E56-9C5C48FC8401}" destId="{BA8EB72D-3549-4E22-B3A1-9AEC4754437C}" srcOrd="0" destOrd="0" presId="urn:microsoft.com/office/officeart/2005/8/layout/vProcess5"/>
    <dgm:cxn modelId="{7D6BAB6A-1550-4F5D-BAA6-F7877DEC2D64}" type="presOf" srcId="{EEB1BB1C-F52C-45D5-8CAD-65B80EB6665C}" destId="{9C19CBB1-F4B4-4A24-9153-19121EA22D79}" srcOrd="0" destOrd="0" presId="urn:microsoft.com/office/officeart/2005/8/layout/vProcess5"/>
    <dgm:cxn modelId="{F33F5761-D3AF-4ACF-A361-89DFEBF4D23C}" type="presOf" srcId="{1151FF8D-0700-4152-8E56-9C5C48FC8401}" destId="{3E35A615-5492-4975-BA01-94F39F822E50}" srcOrd="1" destOrd="0" presId="urn:microsoft.com/office/officeart/2005/8/layout/vProcess5"/>
    <dgm:cxn modelId="{D8C17BD8-11D0-429C-8436-7BA8167E20C1}" type="presOf" srcId="{2BD28D4C-F1EB-4DFE-8E46-6CDB5ADDE166}" destId="{84F7C62E-88B3-4092-BF42-A5E5D05E4EDB}" srcOrd="0" destOrd="0" presId="urn:microsoft.com/office/officeart/2005/8/layout/vProcess5"/>
    <dgm:cxn modelId="{3209380D-EB68-439D-8AAC-80D7990ED104}" type="presOf" srcId="{85185832-BFF7-452F-974E-EB5ADA585796}" destId="{05F47F7D-8D1D-4501-AF49-B2A0F726C1E4}" srcOrd="1" destOrd="0" presId="urn:microsoft.com/office/officeart/2005/8/layout/vProcess5"/>
    <dgm:cxn modelId="{48C02AC6-A427-4741-AD67-16F055900B32}" type="presOf" srcId="{1341D3AE-6B68-445A-85BB-88C8D5C2FE33}" destId="{41A4BFBC-C987-4BA1-93C0-D4A28E283AC7}" srcOrd="0" destOrd="0" presId="urn:microsoft.com/office/officeart/2005/8/layout/vProcess5"/>
    <dgm:cxn modelId="{A73A2059-B992-483E-90C3-2A2E850AAC10}" type="presOf" srcId="{FBE81B9B-916A-4E0D-974B-618297E392BD}" destId="{94CB6526-9B30-450F-8ECF-095CA048C57B}" srcOrd="0" destOrd="0" presId="urn:microsoft.com/office/officeart/2005/8/layout/vProcess5"/>
    <dgm:cxn modelId="{12437195-720D-4CF5-90E5-D386FCCBB584}" srcId="{EDEFBEFA-A2AD-4BDA-A015-7A7A4903399E}" destId="{239FE9EC-E795-4A87-BB65-261D5F5763DD}" srcOrd="3" destOrd="0" parTransId="{8F4784F9-23D7-4628-B7A0-680D41014033}" sibTransId="{2BD28D4C-F1EB-4DFE-8E46-6CDB5ADDE166}"/>
    <dgm:cxn modelId="{940A5171-84CF-4C6E-A3B8-04A2823E8D3B}" type="presOf" srcId="{85185832-BFF7-452F-974E-EB5ADA585796}" destId="{55573816-06EE-43E4-969A-814E1A7B6C67}" srcOrd="0" destOrd="0" presId="urn:microsoft.com/office/officeart/2005/8/layout/vProcess5"/>
    <dgm:cxn modelId="{26461484-AB10-496B-B6AD-78583F00B1C4}" type="presOf" srcId="{A31B59F1-7A4D-41CA-95A9-2642A622CEA0}" destId="{7774967E-E669-4AE9-83AD-AB8FB276ECA8}" srcOrd="0" destOrd="0" presId="urn:microsoft.com/office/officeart/2005/8/layout/vProcess5"/>
    <dgm:cxn modelId="{39013A4C-9B7B-4EB5-A896-2B577BE22B62}" srcId="{EDEFBEFA-A2AD-4BDA-A015-7A7A4903399E}" destId="{85185832-BFF7-452F-974E-EB5ADA585796}" srcOrd="1" destOrd="0" parTransId="{C1AD45E7-4B74-4567-A9C1-95B26B496BDB}" sibTransId="{1341D3AE-6B68-445A-85BB-88C8D5C2FE33}"/>
    <dgm:cxn modelId="{24F7FB2B-2ED6-4A16-BA3A-F4F82D113F0E}" type="presOf" srcId="{A31B59F1-7A4D-41CA-95A9-2642A622CEA0}" destId="{6625D156-D3E7-4E51-BD3D-C33C63667ACD}" srcOrd="1" destOrd="0" presId="urn:microsoft.com/office/officeart/2005/8/layout/vProcess5"/>
    <dgm:cxn modelId="{165FD686-82A1-41C0-ABE5-FC6A7B5470B0}" type="presOf" srcId="{EDEFBEFA-A2AD-4BDA-A015-7A7A4903399E}" destId="{CA81386B-A0E8-4AC9-A116-525458BD68F0}" srcOrd="0" destOrd="0" presId="urn:microsoft.com/office/officeart/2005/8/layout/vProcess5"/>
    <dgm:cxn modelId="{C7C645B6-B837-4F90-ADB9-11C84F4BA372}" srcId="{EDEFBEFA-A2AD-4BDA-A015-7A7A4903399E}" destId="{A31B59F1-7A4D-41CA-95A9-2642A622CEA0}" srcOrd="0" destOrd="0" parTransId="{0D781D04-6925-43AA-B736-F3577797C8E3}" sibTransId="{5641D2EA-CA2D-408A-8C6A-52664884069B}"/>
    <dgm:cxn modelId="{DF0C4EBA-3368-4897-B9CC-96A1846A77CF}" type="presOf" srcId="{239FE9EC-E795-4A87-BB65-261D5F5763DD}" destId="{5F99F47E-2DA0-4743-9D07-D8EBF37748EA}" srcOrd="0" destOrd="0" presId="urn:microsoft.com/office/officeart/2005/8/layout/vProcess5"/>
    <dgm:cxn modelId="{82A91D24-8555-4B2E-8AAC-4CA70DD397CB}" type="presOf" srcId="{239FE9EC-E795-4A87-BB65-261D5F5763DD}" destId="{69EA0756-5B8A-45FF-AEC5-373799AF5FF6}" srcOrd="1" destOrd="0" presId="urn:microsoft.com/office/officeart/2005/8/layout/vProcess5"/>
    <dgm:cxn modelId="{DB95B7B6-49EF-4103-9AD8-9D206D38470D}" type="presOf" srcId="{EEB1BB1C-F52C-45D5-8CAD-65B80EB6665C}" destId="{2C682AC7-9BE0-4C03-BFAA-88BB72843A5A}" srcOrd="1" destOrd="0" presId="urn:microsoft.com/office/officeart/2005/8/layout/vProcess5"/>
    <dgm:cxn modelId="{D83FE24E-38DE-409A-BBC7-4868851CA9CC}" type="presOf" srcId="{5641D2EA-CA2D-408A-8C6A-52664884069B}" destId="{7199AEE0-ED62-4CCE-9E1F-1D97B06F2CA4}" srcOrd="0" destOrd="0" presId="urn:microsoft.com/office/officeart/2005/8/layout/vProcess5"/>
    <dgm:cxn modelId="{2545EB51-EC9F-4264-BB3F-03C09365A4BB}" type="presParOf" srcId="{CA81386B-A0E8-4AC9-A116-525458BD68F0}" destId="{AA54D9EF-CC0C-425B-B47C-D2951BF78D29}" srcOrd="0" destOrd="0" presId="urn:microsoft.com/office/officeart/2005/8/layout/vProcess5"/>
    <dgm:cxn modelId="{8864968C-60BD-40C1-A29E-66E9D448E1CC}" type="presParOf" srcId="{CA81386B-A0E8-4AC9-A116-525458BD68F0}" destId="{7774967E-E669-4AE9-83AD-AB8FB276ECA8}" srcOrd="1" destOrd="0" presId="urn:microsoft.com/office/officeart/2005/8/layout/vProcess5"/>
    <dgm:cxn modelId="{BD457691-BE8A-42A2-8FF4-9D69114371DD}" type="presParOf" srcId="{CA81386B-A0E8-4AC9-A116-525458BD68F0}" destId="{55573816-06EE-43E4-969A-814E1A7B6C67}" srcOrd="2" destOrd="0" presId="urn:microsoft.com/office/officeart/2005/8/layout/vProcess5"/>
    <dgm:cxn modelId="{BC69B3B5-1B25-4022-A4DE-E5D6DFF40695}" type="presParOf" srcId="{CA81386B-A0E8-4AC9-A116-525458BD68F0}" destId="{BA8EB72D-3549-4E22-B3A1-9AEC4754437C}" srcOrd="3" destOrd="0" presId="urn:microsoft.com/office/officeart/2005/8/layout/vProcess5"/>
    <dgm:cxn modelId="{8D3283E0-B12A-49B5-AB6B-B2182807081F}" type="presParOf" srcId="{CA81386B-A0E8-4AC9-A116-525458BD68F0}" destId="{5F99F47E-2DA0-4743-9D07-D8EBF37748EA}" srcOrd="4" destOrd="0" presId="urn:microsoft.com/office/officeart/2005/8/layout/vProcess5"/>
    <dgm:cxn modelId="{927C5954-6AA7-4FE3-B990-DCC537C2F34C}" type="presParOf" srcId="{CA81386B-A0E8-4AC9-A116-525458BD68F0}" destId="{9C19CBB1-F4B4-4A24-9153-19121EA22D79}" srcOrd="5" destOrd="0" presId="urn:microsoft.com/office/officeart/2005/8/layout/vProcess5"/>
    <dgm:cxn modelId="{0B25FBEB-9297-4716-A7CA-78E11D8D6721}" type="presParOf" srcId="{CA81386B-A0E8-4AC9-A116-525458BD68F0}" destId="{7199AEE0-ED62-4CCE-9E1F-1D97B06F2CA4}" srcOrd="6" destOrd="0" presId="urn:microsoft.com/office/officeart/2005/8/layout/vProcess5"/>
    <dgm:cxn modelId="{E060F924-2094-47F1-86D1-4CA7C731FF70}" type="presParOf" srcId="{CA81386B-A0E8-4AC9-A116-525458BD68F0}" destId="{41A4BFBC-C987-4BA1-93C0-D4A28E283AC7}" srcOrd="7" destOrd="0" presId="urn:microsoft.com/office/officeart/2005/8/layout/vProcess5"/>
    <dgm:cxn modelId="{E8EC8B10-59EC-464F-9DEE-D3C9F7FE5DF2}" type="presParOf" srcId="{CA81386B-A0E8-4AC9-A116-525458BD68F0}" destId="{94CB6526-9B30-450F-8ECF-095CA048C57B}" srcOrd="8" destOrd="0" presId="urn:microsoft.com/office/officeart/2005/8/layout/vProcess5"/>
    <dgm:cxn modelId="{784D520C-B91B-4365-8B01-8126A47324FA}" type="presParOf" srcId="{CA81386B-A0E8-4AC9-A116-525458BD68F0}" destId="{84F7C62E-88B3-4092-BF42-A5E5D05E4EDB}" srcOrd="9" destOrd="0" presId="urn:microsoft.com/office/officeart/2005/8/layout/vProcess5"/>
    <dgm:cxn modelId="{3BE526CB-FEB2-4DF3-8CA6-9A77A3913683}" type="presParOf" srcId="{CA81386B-A0E8-4AC9-A116-525458BD68F0}" destId="{6625D156-D3E7-4E51-BD3D-C33C63667ACD}" srcOrd="10" destOrd="0" presId="urn:microsoft.com/office/officeart/2005/8/layout/vProcess5"/>
    <dgm:cxn modelId="{90F6FF54-1336-4C33-BE4D-94F2552CB6E0}" type="presParOf" srcId="{CA81386B-A0E8-4AC9-A116-525458BD68F0}" destId="{05F47F7D-8D1D-4501-AF49-B2A0F726C1E4}" srcOrd="11" destOrd="0" presId="urn:microsoft.com/office/officeart/2005/8/layout/vProcess5"/>
    <dgm:cxn modelId="{295D2708-0835-420F-A961-1EFC6A8B7DA0}" type="presParOf" srcId="{CA81386B-A0E8-4AC9-A116-525458BD68F0}" destId="{3E35A615-5492-4975-BA01-94F39F822E50}" srcOrd="12" destOrd="0" presId="urn:microsoft.com/office/officeart/2005/8/layout/vProcess5"/>
    <dgm:cxn modelId="{BE1333EE-0226-4767-ABE3-32D47954F324}" type="presParOf" srcId="{CA81386B-A0E8-4AC9-A116-525458BD68F0}" destId="{69EA0756-5B8A-45FF-AEC5-373799AF5FF6}" srcOrd="13" destOrd="0" presId="urn:microsoft.com/office/officeart/2005/8/layout/vProcess5"/>
    <dgm:cxn modelId="{1A9FE5F3-2B78-4913-8230-F38864D5DE7A}" type="presParOf" srcId="{CA81386B-A0E8-4AC9-A116-525458BD68F0}" destId="{2C682AC7-9BE0-4C03-BFAA-88BB72843A5A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E1E955C-1AC6-4B00-BAAB-AD0DC1A679A9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IN"/>
        </a:p>
      </dgm:t>
    </dgm:pt>
    <dgm:pt modelId="{746F592B-231A-4D4B-B340-6F4115A0BA5C}">
      <dgm:prSet phldrT="[Text]"/>
      <dgm:spPr/>
      <dgm:t>
        <a:bodyPr/>
        <a:lstStyle/>
        <a:p>
          <a:r>
            <a:rPr lang="en-IN" b="1" dirty="0" err="1" smtClean="0"/>
            <a:t>Color</a:t>
          </a:r>
          <a:r>
            <a:rPr lang="en-IN" b="1" dirty="0" smtClean="0"/>
            <a:t> Changes Associated with Systemic Factors</a:t>
          </a:r>
          <a:endParaRPr lang="en-IN" dirty="0"/>
        </a:p>
      </dgm:t>
    </dgm:pt>
    <dgm:pt modelId="{87FC8206-DA63-4742-B192-0F902A23EF59}" type="parTrans" cxnId="{2040F57F-2290-4F37-AE8F-ED0FE8C57EB7}">
      <dgm:prSet/>
      <dgm:spPr/>
      <dgm:t>
        <a:bodyPr/>
        <a:lstStyle/>
        <a:p>
          <a:endParaRPr lang="en-IN"/>
        </a:p>
      </dgm:t>
    </dgm:pt>
    <dgm:pt modelId="{889A0AC0-D076-417C-912A-567356FAD2EB}" type="sibTrans" cxnId="{2040F57F-2290-4F37-AE8F-ED0FE8C57EB7}">
      <dgm:prSet/>
      <dgm:spPr/>
      <dgm:t>
        <a:bodyPr/>
        <a:lstStyle/>
        <a:p>
          <a:endParaRPr lang="en-IN"/>
        </a:p>
      </dgm:t>
    </dgm:pt>
    <dgm:pt modelId="{F4D2CC1B-96DF-415C-9502-F2DC541A7713}">
      <dgm:prSet phldrT="[Text]"/>
      <dgm:spPr/>
      <dgm:t>
        <a:bodyPr/>
        <a:lstStyle/>
        <a:p>
          <a:r>
            <a:rPr lang="en-IN" dirty="0" smtClean="0"/>
            <a:t>ENDOGENOUS</a:t>
          </a:r>
          <a:endParaRPr lang="en-IN" dirty="0"/>
        </a:p>
      </dgm:t>
    </dgm:pt>
    <dgm:pt modelId="{69613ED5-865A-4803-BABA-3BD49E5E93BF}" type="parTrans" cxnId="{49CD625F-98ED-4286-BA93-8EE53CB10326}">
      <dgm:prSet/>
      <dgm:spPr/>
      <dgm:t>
        <a:bodyPr/>
        <a:lstStyle/>
        <a:p>
          <a:endParaRPr lang="en-IN"/>
        </a:p>
      </dgm:t>
    </dgm:pt>
    <dgm:pt modelId="{67C80A74-DEA5-4420-9FA3-2E3573C412BA}" type="sibTrans" cxnId="{49CD625F-98ED-4286-BA93-8EE53CB10326}">
      <dgm:prSet/>
      <dgm:spPr/>
      <dgm:t>
        <a:bodyPr/>
        <a:lstStyle/>
        <a:p>
          <a:endParaRPr lang="en-IN"/>
        </a:p>
      </dgm:t>
    </dgm:pt>
    <dgm:pt modelId="{5B6CE71B-3F2A-4EE4-A906-920CD2976899}">
      <dgm:prSet phldrT="[Text]"/>
      <dgm:spPr/>
      <dgm:t>
        <a:bodyPr/>
        <a:lstStyle/>
        <a:p>
          <a:r>
            <a:rPr lang="en-IN" dirty="0" smtClean="0"/>
            <a:t>EXOGENOUS</a:t>
          </a:r>
          <a:endParaRPr lang="en-IN" dirty="0"/>
        </a:p>
      </dgm:t>
    </dgm:pt>
    <dgm:pt modelId="{A67FB47F-9EF9-4F2D-B941-73438E3D3B8E}" type="parTrans" cxnId="{3463DD7E-C631-4754-9B24-50913EE3D6CA}">
      <dgm:prSet/>
      <dgm:spPr/>
      <dgm:t>
        <a:bodyPr/>
        <a:lstStyle/>
        <a:p>
          <a:endParaRPr lang="en-IN"/>
        </a:p>
      </dgm:t>
    </dgm:pt>
    <dgm:pt modelId="{35AF128B-AD82-46BC-ABC1-C506BC4BDA84}" type="sibTrans" cxnId="{3463DD7E-C631-4754-9B24-50913EE3D6CA}">
      <dgm:prSet/>
      <dgm:spPr/>
      <dgm:t>
        <a:bodyPr/>
        <a:lstStyle/>
        <a:p>
          <a:endParaRPr lang="en-IN"/>
        </a:p>
      </dgm:t>
    </dgm:pt>
    <dgm:pt modelId="{D3678248-8D34-4102-B1BE-42B4C5782661}" type="pres">
      <dgm:prSet presAssocID="{4E1E955C-1AC6-4B00-BAAB-AD0DC1A679A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IN"/>
        </a:p>
      </dgm:t>
    </dgm:pt>
    <dgm:pt modelId="{AB896A61-C71E-475E-B0FD-DFB7ECAD6723}" type="pres">
      <dgm:prSet presAssocID="{746F592B-231A-4D4B-B340-6F4115A0BA5C}" presName="hierRoot1" presStyleCnt="0"/>
      <dgm:spPr/>
    </dgm:pt>
    <dgm:pt modelId="{B44697BD-E08C-4843-B2C7-2EC2A9E783D4}" type="pres">
      <dgm:prSet presAssocID="{746F592B-231A-4D4B-B340-6F4115A0BA5C}" presName="composite" presStyleCnt="0"/>
      <dgm:spPr/>
    </dgm:pt>
    <dgm:pt modelId="{B8517531-C01C-487D-BFB1-AE03E57BB71A}" type="pres">
      <dgm:prSet presAssocID="{746F592B-231A-4D4B-B340-6F4115A0BA5C}" presName="background" presStyleLbl="node0" presStyleIdx="0" presStyleCnt="1"/>
      <dgm:spPr/>
    </dgm:pt>
    <dgm:pt modelId="{FAFA138A-24E4-455F-8A81-DA2DBF5DAA89}" type="pres">
      <dgm:prSet presAssocID="{746F592B-231A-4D4B-B340-6F4115A0BA5C}" presName="text" presStyleLbl="fgAcc0" presStyleIdx="0" presStyleCnt="1" custScaleX="216896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60AEDE48-1469-4DBA-A275-733DB31687EC}" type="pres">
      <dgm:prSet presAssocID="{746F592B-231A-4D4B-B340-6F4115A0BA5C}" presName="hierChild2" presStyleCnt="0"/>
      <dgm:spPr/>
    </dgm:pt>
    <dgm:pt modelId="{E8B5144D-DDF5-469A-ADD8-E45573873DCF}" type="pres">
      <dgm:prSet presAssocID="{69613ED5-865A-4803-BABA-3BD49E5E93BF}" presName="Name10" presStyleLbl="parChTrans1D2" presStyleIdx="0" presStyleCnt="2"/>
      <dgm:spPr/>
      <dgm:t>
        <a:bodyPr/>
        <a:lstStyle/>
        <a:p>
          <a:endParaRPr lang="en-IN"/>
        </a:p>
      </dgm:t>
    </dgm:pt>
    <dgm:pt modelId="{A9E53A99-E71B-4333-B634-679EDB5F45F1}" type="pres">
      <dgm:prSet presAssocID="{F4D2CC1B-96DF-415C-9502-F2DC541A7713}" presName="hierRoot2" presStyleCnt="0"/>
      <dgm:spPr/>
    </dgm:pt>
    <dgm:pt modelId="{C72340D4-F700-4CFA-A8C7-3282BF65F415}" type="pres">
      <dgm:prSet presAssocID="{F4D2CC1B-96DF-415C-9502-F2DC541A7713}" presName="composite2" presStyleCnt="0"/>
      <dgm:spPr/>
    </dgm:pt>
    <dgm:pt modelId="{9E4E29C0-D4F7-4100-8981-DBC29541AFB7}" type="pres">
      <dgm:prSet presAssocID="{F4D2CC1B-96DF-415C-9502-F2DC541A7713}" presName="background2" presStyleLbl="node2" presStyleIdx="0" presStyleCnt="2"/>
      <dgm:spPr/>
    </dgm:pt>
    <dgm:pt modelId="{EE73B866-63E6-4F52-A6CE-DF7059A05E54}" type="pres">
      <dgm:prSet presAssocID="{F4D2CC1B-96DF-415C-9502-F2DC541A7713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7466E60C-873C-4D49-A2EF-C6B7414B4AEF}" type="pres">
      <dgm:prSet presAssocID="{F4D2CC1B-96DF-415C-9502-F2DC541A7713}" presName="hierChild3" presStyleCnt="0"/>
      <dgm:spPr/>
    </dgm:pt>
    <dgm:pt modelId="{FC76957C-0FE0-4D4B-A1E8-48915DB09F8D}" type="pres">
      <dgm:prSet presAssocID="{A67FB47F-9EF9-4F2D-B941-73438E3D3B8E}" presName="Name10" presStyleLbl="parChTrans1D2" presStyleIdx="1" presStyleCnt="2"/>
      <dgm:spPr/>
      <dgm:t>
        <a:bodyPr/>
        <a:lstStyle/>
        <a:p>
          <a:endParaRPr lang="en-IN"/>
        </a:p>
      </dgm:t>
    </dgm:pt>
    <dgm:pt modelId="{260A1069-C2BB-471E-B629-46AEAA2DF452}" type="pres">
      <dgm:prSet presAssocID="{5B6CE71B-3F2A-4EE4-A906-920CD2976899}" presName="hierRoot2" presStyleCnt="0"/>
      <dgm:spPr/>
    </dgm:pt>
    <dgm:pt modelId="{B594FC8C-1D89-47FF-863B-D1900B3A55E1}" type="pres">
      <dgm:prSet presAssocID="{5B6CE71B-3F2A-4EE4-A906-920CD2976899}" presName="composite2" presStyleCnt="0"/>
      <dgm:spPr/>
    </dgm:pt>
    <dgm:pt modelId="{B48C6644-8BAC-436B-803E-9E55431077F7}" type="pres">
      <dgm:prSet presAssocID="{5B6CE71B-3F2A-4EE4-A906-920CD2976899}" presName="background2" presStyleLbl="node2" presStyleIdx="1" presStyleCnt="2"/>
      <dgm:spPr/>
    </dgm:pt>
    <dgm:pt modelId="{35782E51-77B0-4AC0-B01C-53200AF63F93}" type="pres">
      <dgm:prSet presAssocID="{5B6CE71B-3F2A-4EE4-A906-920CD2976899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E69C58A9-1846-4E1F-892E-7BD424FF997D}" type="pres">
      <dgm:prSet presAssocID="{5B6CE71B-3F2A-4EE4-A906-920CD2976899}" presName="hierChild3" presStyleCnt="0"/>
      <dgm:spPr/>
    </dgm:pt>
  </dgm:ptLst>
  <dgm:cxnLst>
    <dgm:cxn modelId="{3463DD7E-C631-4754-9B24-50913EE3D6CA}" srcId="{746F592B-231A-4D4B-B340-6F4115A0BA5C}" destId="{5B6CE71B-3F2A-4EE4-A906-920CD2976899}" srcOrd="1" destOrd="0" parTransId="{A67FB47F-9EF9-4F2D-B941-73438E3D3B8E}" sibTransId="{35AF128B-AD82-46BC-ABC1-C506BC4BDA84}"/>
    <dgm:cxn modelId="{2040F57F-2290-4F37-AE8F-ED0FE8C57EB7}" srcId="{4E1E955C-1AC6-4B00-BAAB-AD0DC1A679A9}" destId="{746F592B-231A-4D4B-B340-6F4115A0BA5C}" srcOrd="0" destOrd="0" parTransId="{87FC8206-DA63-4742-B192-0F902A23EF59}" sibTransId="{889A0AC0-D076-417C-912A-567356FAD2EB}"/>
    <dgm:cxn modelId="{87C6DEA6-A2EC-499A-B8D8-AF318DB69FC5}" type="presOf" srcId="{A67FB47F-9EF9-4F2D-B941-73438E3D3B8E}" destId="{FC76957C-0FE0-4D4B-A1E8-48915DB09F8D}" srcOrd="0" destOrd="0" presId="urn:microsoft.com/office/officeart/2005/8/layout/hierarchy1"/>
    <dgm:cxn modelId="{D8F92C14-7102-422E-8CDF-0D33284B491D}" type="presOf" srcId="{F4D2CC1B-96DF-415C-9502-F2DC541A7713}" destId="{EE73B866-63E6-4F52-A6CE-DF7059A05E54}" srcOrd="0" destOrd="0" presId="urn:microsoft.com/office/officeart/2005/8/layout/hierarchy1"/>
    <dgm:cxn modelId="{71EF61B6-AC93-422A-90AC-84DCCF2EFAEE}" type="presOf" srcId="{4E1E955C-1AC6-4B00-BAAB-AD0DC1A679A9}" destId="{D3678248-8D34-4102-B1BE-42B4C5782661}" srcOrd="0" destOrd="0" presId="urn:microsoft.com/office/officeart/2005/8/layout/hierarchy1"/>
    <dgm:cxn modelId="{49CD625F-98ED-4286-BA93-8EE53CB10326}" srcId="{746F592B-231A-4D4B-B340-6F4115A0BA5C}" destId="{F4D2CC1B-96DF-415C-9502-F2DC541A7713}" srcOrd="0" destOrd="0" parTransId="{69613ED5-865A-4803-BABA-3BD49E5E93BF}" sibTransId="{67C80A74-DEA5-4420-9FA3-2E3573C412BA}"/>
    <dgm:cxn modelId="{B9D3DFCF-B0BB-4217-B899-5F6E9662369E}" type="presOf" srcId="{5B6CE71B-3F2A-4EE4-A906-920CD2976899}" destId="{35782E51-77B0-4AC0-B01C-53200AF63F93}" srcOrd="0" destOrd="0" presId="urn:microsoft.com/office/officeart/2005/8/layout/hierarchy1"/>
    <dgm:cxn modelId="{AA849D8F-B165-4FBE-B4F8-F5A7B8F94AFF}" type="presOf" srcId="{746F592B-231A-4D4B-B340-6F4115A0BA5C}" destId="{FAFA138A-24E4-455F-8A81-DA2DBF5DAA89}" srcOrd="0" destOrd="0" presId="urn:microsoft.com/office/officeart/2005/8/layout/hierarchy1"/>
    <dgm:cxn modelId="{0F8FBC42-1DFF-4959-A8DB-90BC2A81BF60}" type="presOf" srcId="{69613ED5-865A-4803-BABA-3BD49E5E93BF}" destId="{E8B5144D-DDF5-469A-ADD8-E45573873DCF}" srcOrd="0" destOrd="0" presId="urn:microsoft.com/office/officeart/2005/8/layout/hierarchy1"/>
    <dgm:cxn modelId="{73BF1DD5-92F9-4759-AF73-79B443F2D8F2}" type="presParOf" srcId="{D3678248-8D34-4102-B1BE-42B4C5782661}" destId="{AB896A61-C71E-475E-B0FD-DFB7ECAD6723}" srcOrd="0" destOrd="0" presId="urn:microsoft.com/office/officeart/2005/8/layout/hierarchy1"/>
    <dgm:cxn modelId="{2B9E9176-4C7D-48CD-8EF1-0C2800E37C4C}" type="presParOf" srcId="{AB896A61-C71E-475E-B0FD-DFB7ECAD6723}" destId="{B44697BD-E08C-4843-B2C7-2EC2A9E783D4}" srcOrd="0" destOrd="0" presId="urn:microsoft.com/office/officeart/2005/8/layout/hierarchy1"/>
    <dgm:cxn modelId="{7871880E-44F8-47E8-A317-9355DB51F792}" type="presParOf" srcId="{B44697BD-E08C-4843-B2C7-2EC2A9E783D4}" destId="{B8517531-C01C-487D-BFB1-AE03E57BB71A}" srcOrd="0" destOrd="0" presId="urn:microsoft.com/office/officeart/2005/8/layout/hierarchy1"/>
    <dgm:cxn modelId="{1D41A5C3-B6BC-42E6-B107-9B53A11A69FF}" type="presParOf" srcId="{B44697BD-E08C-4843-B2C7-2EC2A9E783D4}" destId="{FAFA138A-24E4-455F-8A81-DA2DBF5DAA89}" srcOrd="1" destOrd="0" presId="urn:microsoft.com/office/officeart/2005/8/layout/hierarchy1"/>
    <dgm:cxn modelId="{21DDE665-998E-4F6C-9501-6A9FB245AE4E}" type="presParOf" srcId="{AB896A61-C71E-475E-B0FD-DFB7ECAD6723}" destId="{60AEDE48-1469-4DBA-A275-733DB31687EC}" srcOrd="1" destOrd="0" presId="urn:microsoft.com/office/officeart/2005/8/layout/hierarchy1"/>
    <dgm:cxn modelId="{2340329A-62AA-4626-BD80-F18AD362BBF1}" type="presParOf" srcId="{60AEDE48-1469-4DBA-A275-733DB31687EC}" destId="{E8B5144D-DDF5-469A-ADD8-E45573873DCF}" srcOrd="0" destOrd="0" presId="urn:microsoft.com/office/officeart/2005/8/layout/hierarchy1"/>
    <dgm:cxn modelId="{3FCC359B-B9B2-448D-AA7E-8EB80B7B8A00}" type="presParOf" srcId="{60AEDE48-1469-4DBA-A275-733DB31687EC}" destId="{A9E53A99-E71B-4333-B634-679EDB5F45F1}" srcOrd="1" destOrd="0" presId="urn:microsoft.com/office/officeart/2005/8/layout/hierarchy1"/>
    <dgm:cxn modelId="{A52EE768-2503-41BF-A743-DABC70D407A9}" type="presParOf" srcId="{A9E53A99-E71B-4333-B634-679EDB5F45F1}" destId="{C72340D4-F700-4CFA-A8C7-3282BF65F415}" srcOrd="0" destOrd="0" presId="urn:microsoft.com/office/officeart/2005/8/layout/hierarchy1"/>
    <dgm:cxn modelId="{837BA775-A990-4327-A455-574CF62E1369}" type="presParOf" srcId="{C72340D4-F700-4CFA-A8C7-3282BF65F415}" destId="{9E4E29C0-D4F7-4100-8981-DBC29541AFB7}" srcOrd="0" destOrd="0" presId="urn:microsoft.com/office/officeart/2005/8/layout/hierarchy1"/>
    <dgm:cxn modelId="{C3BCDED5-8F34-4F07-AC69-9FCE5318402B}" type="presParOf" srcId="{C72340D4-F700-4CFA-A8C7-3282BF65F415}" destId="{EE73B866-63E6-4F52-A6CE-DF7059A05E54}" srcOrd="1" destOrd="0" presId="urn:microsoft.com/office/officeart/2005/8/layout/hierarchy1"/>
    <dgm:cxn modelId="{9119C7E8-B54E-45CD-AE9A-CDDD170B14BD}" type="presParOf" srcId="{A9E53A99-E71B-4333-B634-679EDB5F45F1}" destId="{7466E60C-873C-4D49-A2EF-C6B7414B4AEF}" srcOrd="1" destOrd="0" presId="urn:microsoft.com/office/officeart/2005/8/layout/hierarchy1"/>
    <dgm:cxn modelId="{9E6AF1D4-3A1B-416E-BB34-FB216B1A9899}" type="presParOf" srcId="{60AEDE48-1469-4DBA-A275-733DB31687EC}" destId="{FC76957C-0FE0-4D4B-A1E8-48915DB09F8D}" srcOrd="2" destOrd="0" presId="urn:microsoft.com/office/officeart/2005/8/layout/hierarchy1"/>
    <dgm:cxn modelId="{F70E7EAA-6333-4109-96BB-637BA87D4A6A}" type="presParOf" srcId="{60AEDE48-1469-4DBA-A275-733DB31687EC}" destId="{260A1069-C2BB-471E-B629-46AEAA2DF452}" srcOrd="3" destOrd="0" presId="urn:microsoft.com/office/officeart/2005/8/layout/hierarchy1"/>
    <dgm:cxn modelId="{E02D42C8-8B83-47DB-9170-B08C71ABC2AE}" type="presParOf" srcId="{260A1069-C2BB-471E-B629-46AEAA2DF452}" destId="{B594FC8C-1D89-47FF-863B-D1900B3A55E1}" srcOrd="0" destOrd="0" presId="urn:microsoft.com/office/officeart/2005/8/layout/hierarchy1"/>
    <dgm:cxn modelId="{198EEB4B-76BA-4EB7-B0F7-61B5E9483F84}" type="presParOf" srcId="{B594FC8C-1D89-47FF-863B-D1900B3A55E1}" destId="{B48C6644-8BAC-436B-803E-9E55431077F7}" srcOrd="0" destOrd="0" presId="urn:microsoft.com/office/officeart/2005/8/layout/hierarchy1"/>
    <dgm:cxn modelId="{BF675055-810A-4ABD-A5AD-85B5556C4C71}" type="presParOf" srcId="{B594FC8C-1D89-47FF-863B-D1900B3A55E1}" destId="{35782E51-77B0-4AC0-B01C-53200AF63F93}" srcOrd="1" destOrd="0" presId="urn:microsoft.com/office/officeart/2005/8/layout/hierarchy1"/>
    <dgm:cxn modelId="{4D9EE95D-ED36-427C-A349-D98B7756814E}" type="presParOf" srcId="{260A1069-C2BB-471E-B629-46AEAA2DF452}" destId="{E69C58A9-1846-4E1F-892E-7BD424FF997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750D27B-187F-4232-908B-4863245205DF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485EF668-8113-4E5F-BA71-87391EDE8AF6}">
      <dgm:prSet custT="1"/>
      <dgm:spPr/>
      <dgm:t>
        <a:bodyPr/>
        <a:lstStyle/>
        <a:p>
          <a:pPr rtl="0"/>
          <a:r>
            <a:rPr lang="en-IN" sz="2800" b="1" dirty="0" smtClean="0"/>
            <a:t>Coronal to CEJ</a:t>
          </a:r>
          <a:endParaRPr lang="en-IN" sz="2800" b="1" dirty="0"/>
        </a:p>
      </dgm:t>
    </dgm:pt>
    <dgm:pt modelId="{9DC66074-EDFE-4445-A267-4D8D25A6EE16}" type="parTrans" cxnId="{30130FD6-CA10-45BD-8AE2-8FA2734EFE71}">
      <dgm:prSet/>
      <dgm:spPr/>
      <dgm:t>
        <a:bodyPr/>
        <a:lstStyle/>
        <a:p>
          <a:endParaRPr lang="en-IN"/>
        </a:p>
      </dgm:t>
    </dgm:pt>
    <dgm:pt modelId="{EF474619-51A1-4F72-9B19-E035A6E61B00}" type="sibTrans" cxnId="{30130FD6-CA10-45BD-8AE2-8FA2734EFE71}">
      <dgm:prSet/>
      <dgm:spPr/>
      <dgm:t>
        <a:bodyPr/>
        <a:lstStyle/>
        <a:p>
          <a:endParaRPr lang="en-IN"/>
        </a:p>
      </dgm:t>
    </dgm:pt>
    <dgm:pt modelId="{97D9FBC8-4335-443D-9191-11D48048CBA9}">
      <dgm:prSet custT="1"/>
      <dgm:spPr/>
      <dgm:t>
        <a:bodyPr/>
        <a:lstStyle/>
        <a:p>
          <a:pPr rtl="0"/>
          <a:r>
            <a:rPr lang="en-IN" sz="2800" b="1" dirty="0" smtClean="0"/>
            <a:t>At the CEJ</a:t>
          </a:r>
          <a:endParaRPr lang="en-IN" sz="2800" b="1" dirty="0"/>
        </a:p>
      </dgm:t>
    </dgm:pt>
    <dgm:pt modelId="{52B22286-DD8A-460B-9AE7-F6332D806044}" type="parTrans" cxnId="{C8DCDE27-7AC8-4357-882F-117EE7E97946}">
      <dgm:prSet/>
      <dgm:spPr/>
      <dgm:t>
        <a:bodyPr/>
        <a:lstStyle/>
        <a:p>
          <a:endParaRPr lang="en-IN"/>
        </a:p>
      </dgm:t>
    </dgm:pt>
    <dgm:pt modelId="{BE4ABC76-3651-403D-A8FE-5CA830AE0B84}" type="sibTrans" cxnId="{C8DCDE27-7AC8-4357-882F-117EE7E97946}">
      <dgm:prSet/>
      <dgm:spPr/>
      <dgm:t>
        <a:bodyPr/>
        <a:lstStyle/>
        <a:p>
          <a:endParaRPr lang="en-IN"/>
        </a:p>
      </dgm:t>
    </dgm:pt>
    <dgm:pt modelId="{E835E5E1-06F5-4794-9564-FB1E568D9B52}">
      <dgm:prSet custT="1"/>
      <dgm:spPr/>
      <dgm:t>
        <a:bodyPr/>
        <a:lstStyle/>
        <a:p>
          <a:pPr rtl="0"/>
          <a:r>
            <a:rPr lang="en-IN" sz="2800" b="1" dirty="0" smtClean="0"/>
            <a:t>Apical to CEJ</a:t>
          </a:r>
        </a:p>
        <a:p>
          <a:pPr rtl="0"/>
          <a:r>
            <a:rPr lang="en-IN" sz="2600" b="1" dirty="0" smtClean="0">
              <a:solidFill>
                <a:srgbClr val="C00000"/>
              </a:solidFill>
            </a:rPr>
            <a:t>RECESSION</a:t>
          </a:r>
          <a:endParaRPr lang="en-IN" sz="2600" b="1" dirty="0">
            <a:solidFill>
              <a:srgbClr val="C00000"/>
            </a:solidFill>
          </a:endParaRPr>
        </a:p>
      </dgm:t>
    </dgm:pt>
    <dgm:pt modelId="{CF527184-725A-48C0-9E5B-9E1C05170DF4}" type="parTrans" cxnId="{D66C0984-45E4-49FF-9546-3A5A10921B77}">
      <dgm:prSet/>
      <dgm:spPr/>
      <dgm:t>
        <a:bodyPr/>
        <a:lstStyle/>
        <a:p>
          <a:endParaRPr lang="en-IN"/>
        </a:p>
      </dgm:t>
    </dgm:pt>
    <dgm:pt modelId="{8483693D-0369-468B-A2EF-F0B36132E5BE}" type="sibTrans" cxnId="{D66C0984-45E4-49FF-9546-3A5A10921B77}">
      <dgm:prSet/>
      <dgm:spPr/>
      <dgm:t>
        <a:bodyPr/>
        <a:lstStyle/>
        <a:p>
          <a:endParaRPr lang="en-IN"/>
        </a:p>
      </dgm:t>
    </dgm:pt>
    <dgm:pt modelId="{D489242A-7BAA-4EA5-AC1C-A7F1AF13DEF7}" type="pres">
      <dgm:prSet presAssocID="{8750D27B-187F-4232-908B-4863245205DF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93A4E887-6849-4C6B-B54D-471D31346D7C}" type="pres">
      <dgm:prSet presAssocID="{485EF668-8113-4E5F-BA71-87391EDE8AF6}" presName="circ1" presStyleLbl="vennNode1" presStyleIdx="0" presStyleCnt="3"/>
      <dgm:spPr/>
      <dgm:t>
        <a:bodyPr/>
        <a:lstStyle/>
        <a:p>
          <a:endParaRPr lang="en-IN"/>
        </a:p>
      </dgm:t>
    </dgm:pt>
    <dgm:pt modelId="{613DDCD4-2423-4CF3-B0F0-E7BF42259161}" type="pres">
      <dgm:prSet presAssocID="{485EF668-8113-4E5F-BA71-87391EDE8AF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AF221E0-7743-46BF-95F6-DC4373EEAD26}" type="pres">
      <dgm:prSet presAssocID="{97D9FBC8-4335-443D-9191-11D48048CBA9}" presName="circ2" presStyleLbl="vennNode1" presStyleIdx="1" presStyleCnt="3"/>
      <dgm:spPr/>
      <dgm:t>
        <a:bodyPr/>
        <a:lstStyle/>
        <a:p>
          <a:endParaRPr lang="en-IN"/>
        </a:p>
      </dgm:t>
    </dgm:pt>
    <dgm:pt modelId="{9D71C113-3E68-4BC9-8ED7-739466B33885}" type="pres">
      <dgm:prSet presAssocID="{97D9FBC8-4335-443D-9191-11D48048CBA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01D0F95-C0AE-4F84-AAE5-7C587E6892D8}" type="pres">
      <dgm:prSet presAssocID="{E835E5E1-06F5-4794-9564-FB1E568D9B52}" presName="circ3" presStyleLbl="vennNode1" presStyleIdx="2" presStyleCnt="3"/>
      <dgm:spPr/>
      <dgm:t>
        <a:bodyPr/>
        <a:lstStyle/>
        <a:p>
          <a:endParaRPr lang="en-IN"/>
        </a:p>
      </dgm:t>
    </dgm:pt>
    <dgm:pt modelId="{9C2B7089-C008-43BB-AD7E-B015782DC67F}" type="pres">
      <dgm:prSet presAssocID="{E835E5E1-06F5-4794-9564-FB1E568D9B5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30130FD6-CA10-45BD-8AE2-8FA2734EFE71}" srcId="{8750D27B-187F-4232-908B-4863245205DF}" destId="{485EF668-8113-4E5F-BA71-87391EDE8AF6}" srcOrd="0" destOrd="0" parTransId="{9DC66074-EDFE-4445-A267-4D8D25A6EE16}" sibTransId="{EF474619-51A1-4F72-9B19-E035A6E61B00}"/>
    <dgm:cxn modelId="{E4C9AA81-CCD9-42A3-BC33-1713AFB1FB8B}" type="presOf" srcId="{8750D27B-187F-4232-908B-4863245205DF}" destId="{D489242A-7BAA-4EA5-AC1C-A7F1AF13DEF7}" srcOrd="0" destOrd="0" presId="urn:microsoft.com/office/officeart/2005/8/layout/venn1"/>
    <dgm:cxn modelId="{7A227BAE-5469-44B8-8BCF-BB51B5F8A78E}" type="presOf" srcId="{97D9FBC8-4335-443D-9191-11D48048CBA9}" destId="{9D71C113-3E68-4BC9-8ED7-739466B33885}" srcOrd="1" destOrd="0" presId="urn:microsoft.com/office/officeart/2005/8/layout/venn1"/>
    <dgm:cxn modelId="{53B97014-495F-4BEE-B93C-1D3B4AD70E15}" type="presOf" srcId="{E835E5E1-06F5-4794-9564-FB1E568D9B52}" destId="{D01D0F95-C0AE-4F84-AAE5-7C587E6892D8}" srcOrd="0" destOrd="0" presId="urn:microsoft.com/office/officeart/2005/8/layout/venn1"/>
    <dgm:cxn modelId="{D66C0984-45E4-49FF-9546-3A5A10921B77}" srcId="{8750D27B-187F-4232-908B-4863245205DF}" destId="{E835E5E1-06F5-4794-9564-FB1E568D9B52}" srcOrd="2" destOrd="0" parTransId="{CF527184-725A-48C0-9E5B-9E1C05170DF4}" sibTransId="{8483693D-0369-468B-A2EF-F0B36132E5BE}"/>
    <dgm:cxn modelId="{C8DCDE27-7AC8-4357-882F-117EE7E97946}" srcId="{8750D27B-187F-4232-908B-4863245205DF}" destId="{97D9FBC8-4335-443D-9191-11D48048CBA9}" srcOrd="1" destOrd="0" parTransId="{52B22286-DD8A-460B-9AE7-F6332D806044}" sibTransId="{BE4ABC76-3651-403D-A8FE-5CA830AE0B84}"/>
    <dgm:cxn modelId="{A9998530-8AA8-423E-BF60-5E819310894E}" type="presOf" srcId="{485EF668-8113-4E5F-BA71-87391EDE8AF6}" destId="{613DDCD4-2423-4CF3-B0F0-E7BF42259161}" srcOrd="1" destOrd="0" presId="urn:microsoft.com/office/officeart/2005/8/layout/venn1"/>
    <dgm:cxn modelId="{D5F76A4B-8AA2-43C9-97A1-55001E3A3487}" type="presOf" srcId="{485EF668-8113-4E5F-BA71-87391EDE8AF6}" destId="{93A4E887-6849-4C6B-B54D-471D31346D7C}" srcOrd="0" destOrd="0" presId="urn:microsoft.com/office/officeart/2005/8/layout/venn1"/>
    <dgm:cxn modelId="{4AD02B46-5323-4736-94DA-3DB8A4B469EC}" type="presOf" srcId="{97D9FBC8-4335-443D-9191-11D48048CBA9}" destId="{BAF221E0-7743-46BF-95F6-DC4373EEAD26}" srcOrd="0" destOrd="0" presId="urn:microsoft.com/office/officeart/2005/8/layout/venn1"/>
    <dgm:cxn modelId="{B49E1A4F-DCD9-4D25-B27C-5084E0EB0B1B}" type="presOf" srcId="{E835E5E1-06F5-4794-9564-FB1E568D9B52}" destId="{9C2B7089-C008-43BB-AD7E-B015782DC67F}" srcOrd="1" destOrd="0" presId="urn:microsoft.com/office/officeart/2005/8/layout/venn1"/>
    <dgm:cxn modelId="{6087730B-CA08-45B1-9FE2-1B51BFF4F5FE}" type="presParOf" srcId="{D489242A-7BAA-4EA5-AC1C-A7F1AF13DEF7}" destId="{93A4E887-6849-4C6B-B54D-471D31346D7C}" srcOrd="0" destOrd="0" presId="urn:microsoft.com/office/officeart/2005/8/layout/venn1"/>
    <dgm:cxn modelId="{DA903EA8-5E4B-49BC-999A-391386C70DE1}" type="presParOf" srcId="{D489242A-7BAA-4EA5-AC1C-A7F1AF13DEF7}" destId="{613DDCD4-2423-4CF3-B0F0-E7BF42259161}" srcOrd="1" destOrd="0" presId="urn:microsoft.com/office/officeart/2005/8/layout/venn1"/>
    <dgm:cxn modelId="{8532A217-FCDB-45EA-AACC-0B457C427772}" type="presParOf" srcId="{D489242A-7BAA-4EA5-AC1C-A7F1AF13DEF7}" destId="{BAF221E0-7743-46BF-95F6-DC4373EEAD26}" srcOrd="2" destOrd="0" presId="urn:microsoft.com/office/officeart/2005/8/layout/venn1"/>
    <dgm:cxn modelId="{7F837935-F7E7-43B1-90F4-0EC72E388E60}" type="presParOf" srcId="{D489242A-7BAA-4EA5-AC1C-A7F1AF13DEF7}" destId="{9D71C113-3E68-4BC9-8ED7-739466B33885}" srcOrd="3" destOrd="0" presId="urn:microsoft.com/office/officeart/2005/8/layout/venn1"/>
    <dgm:cxn modelId="{A620C0C0-A07C-4D98-8921-B3F54BE590EE}" type="presParOf" srcId="{D489242A-7BAA-4EA5-AC1C-A7F1AF13DEF7}" destId="{D01D0F95-C0AE-4F84-AAE5-7C587E6892D8}" srcOrd="4" destOrd="0" presId="urn:microsoft.com/office/officeart/2005/8/layout/venn1"/>
    <dgm:cxn modelId="{E4C9AE46-E5ED-4E90-AF42-BBAD68B45421}" type="presParOf" srcId="{D489242A-7BAA-4EA5-AC1C-A7F1AF13DEF7}" destId="{9C2B7089-C008-43BB-AD7E-B015782DC67F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022737E-D9B5-4226-A5CF-8869A3524C0B}">
      <dsp:nvSpPr>
        <dsp:cNvPr id="0" name=""/>
        <dsp:cNvSpPr/>
      </dsp:nvSpPr>
      <dsp:spPr>
        <a:xfrm>
          <a:off x="4118" y="0"/>
          <a:ext cx="3962102" cy="4525963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200" b="1" kern="1200" dirty="0" smtClean="0">
              <a:solidFill>
                <a:srgbClr val="C00000"/>
              </a:solidFill>
            </a:rPr>
            <a:t>becomes RED</a:t>
          </a:r>
          <a:endParaRPr lang="en-IN" sz="3200" b="1" kern="1200" dirty="0">
            <a:solidFill>
              <a:srgbClr val="C00000"/>
            </a:solidFill>
          </a:endParaRPr>
        </a:p>
      </dsp:txBody>
      <dsp:txXfrm>
        <a:off x="4118" y="0"/>
        <a:ext cx="3962102" cy="1357788"/>
      </dsp:txXfrm>
    </dsp:sp>
    <dsp:sp modelId="{7D1C3243-7665-4FF0-8374-B2E1A3AA3A2C}">
      <dsp:nvSpPr>
        <dsp:cNvPr id="0" name=""/>
        <dsp:cNvSpPr/>
      </dsp:nvSpPr>
      <dsp:spPr>
        <a:xfrm>
          <a:off x="400329" y="1358175"/>
          <a:ext cx="3169681" cy="88917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 smtClean="0"/>
            <a:t>when vascularization increases or </a:t>
          </a:r>
          <a:endParaRPr lang="en-IN" sz="1800" kern="1200" dirty="0"/>
        </a:p>
      </dsp:txBody>
      <dsp:txXfrm>
        <a:off x="400329" y="1358175"/>
        <a:ext cx="3169681" cy="889170"/>
      </dsp:txXfrm>
    </dsp:sp>
    <dsp:sp modelId="{4DDBD8E5-2578-44C6-BCD7-930134BEF217}">
      <dsp:nvSpPr>
        <dsp:cNvPr id="0" name=""/>
        <dsp:cNvSpPr/>
      </dsp:nvSpPr>
      <dsp:spPr>
        <a:xfrm>
          <a:off x="400329" y="2384141"/>
          <a:ext cx="3169681" cy="889170"/>
        </a:xfrm>
        <a:prstGeom prst="roundRect">
          <a:avLst>
            <a:gd name="adj" fmla="val 10000"/>
          </a:avLst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 smtClean="0"/>
            <a:t>the degree of epithelial keratinization is reduced or disappears</a:t>
          </a:r>
        </a:p>
      </dsp:txBody>
      <dsp:txXfrm>
        <a:off x="400329" y="2384141"/>
        <a:ext cx="3169681" cy="889170"/>
      </dsp:txXfrm>
    </dsp:sp>
    <dsp:sp modelId="{BC8805ED-B897-4D56-A45C-FCA9F7EF8CE0}">
      <dsp:nvSpPr>
        <dsp:cNvPr id="0" name=""/>
        <dsp:cNvSpPr/>
      </dsp:nvSpPr>
      <dsp:spPr>
        <a:xfrm>
          <a:off x="400329" y="3410107"/>
          <a:ext cx="3169681" cy="889170"/>
        </a:xfrm>
        <a:prstGeom prst="roundRect">
          <a:avLst>
            <a:gd name="adj" fmla="val 1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i="1" kern="1200" dirty="0" smtClean="0"/>
            <a:t>venous stasis will contribute a bluish hue </a:t>
          </a:r>
          <a:endParaRPr lang="en-IN" sz="1800" kern="1200" dirty="0" smtClean="0"/>
        </a:p>
      </dsp:txBody>
      <dsp:txXfrm>
        <a:off x="400329" y="3410107"/>
        <a:ext cx="3169681" cy="889170"/>
      </dsp:txXfrm>
    </dsp:sp>
    <dsp:sp modelId="{F7FAD836-7F53-4355-8A07-B73047A164F6}">
      <dsp:nvSpPr>
        <dsp:cNvPr id="0" name=""/>
        <dsp:cNvSpPr/>
      </dsp:nvSpPr>
      <dsp:spPr>
        <a:xfrm>
          <a:off x="4263378" y="0"/>
          <a:ext cx="3962102" cy="4525963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200" b="1" kern="1200" dirty="0" smtClean="0">
              <a:solidFill>
                <a:schemeClr val="accent6">
                  <a:lumMod val="75000"/>
                </a:schemeClr>
              </a:solidFill>
            </a:rPr>
            <a:t>becomes PALE</a:t>
          </a:r>
          <a:endParaRPr lang="en-IN" sz="3200" b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4263378" y="0"/>
        <a:ext cx="3962102" cy="1357788"/>
      </dsp:txXfrm>
    </dsp:sp>
    <dsp:sp modelId="{3EAD7C71-6AA0-4DEA-A90B-C07DD57CA14D}">
      <dsp:nvSpPr>
        <dsp:cNvPr id="0" name=""/>
        <dsp:cNvSpPr/>
      </dsp:nvSpPr>
      <dsp:spPr>
        <a:xfrm>
          <a:off x="4659589" y="1359114"/>
          <a:ext cx="3169681" cy="1364639"/>
        </a:xfrm>
        <a:prstGeom prst="roundRect">
          <a:avLst>
            <a:gd name="adj" fmla="val 10000"/>
          </a:avLst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 smtClean="0"/>
            <a:t>when vascularization is reduced (in association with fibrosis of the corium) or </a:t>
          </a:r>
          <a:endParaRPr lang="en-IN" sz="1800" kern="1200" dirty="0"/>
        </a:p>
      </dsp:txBody>
      <dsp:txXfrm>
        <a:off x="4659589" y="1359114"/>
        <a:ext cx="3169681" cy="1364639"/>
      </dsp:txXfrm>
    </dsp:sp>
    <dsp:sp modelId="{B75FF658-8BED-47AF-9EC8-6CBAE0414DF0}">
      <dsp:nvSpPr>
        <dsp:cNvPr id="0" name=""/>
        <dsp:cNvSpPr/>
      </dsp:nvSpPr>
      <dsp:spPr>
        <a:xfrm>
          <a:off x="4659589" y="2933699"/>
          <a:ext cx="3169681" cy="1364639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 smtClean="0"/>
            <a:t>epithelial keratinization increases</a:t>
          </a:r>
          <a:endParaRPr lang="en-IN" sz="1800" kern="1200" dirty="0"/>
        </a:p>
      </dsp:txBody>
      <dsp:txXfrm>
        <a:off x="4659589" y="2933699"/>
        <a:ext cx="3169681" cy="136463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8BD6269-C482-462B-B53A-29BD8F3B7822}">
      <dsp:nvSpPr>
        <dsp:cNvPr id="0" name=""/>
        <dsp:cNvSpPr/>
      </dsp:nvSpPr>
      <dsp:spPr>
        <a:xfrm>
          <a:off x="186048" y="295"/>
          <a:ext cx="2728476" cy="1091390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b="1" kern="1200" dirty="0" smtClean="0"/>
            <a:t>acute gingival inflammation </a:t>
          </a:r>
          <a:endParaRPr lang="en-IN" sz="1800" b="1" kern="1200" dirty="0"/>
        </a:p>
      </dsp:txBody>
      <dsp:txXfrm>
        <a:off x="186048" y="295"/>
        <a:ext cx="2728476" cy="1091390"/>
      </dsp:txXfrm>
    </dsp:sp>
    <dsp:sp modelId="{316CF15D-B1FC-4DDB-9A87-5EA880C2A81D}">
      <dsp:nvSpPr>
        <dsp:cNvPr id="0" name=""/>
        <dsp:cNvSpPr/>
      </dsp:nvSpPr>
      <dsp:spPr>
        <a:xfrm>
          <a:off x="2559823" y="93063"/>
          <a:ext cx="4815588" cy="905854"/>
        </a:xfrm>
        <a:prstGeom prst="chevron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 smtClean="0"/>
            <a:t>may be marginal, diffuse, or </a:t>
          </a:r>
          <a:r>
            <a:rPr lang="en-IN" sz="2000" kern="1200" dirty="0" err="1" smtClean="0"/>
            <a:t>patchlike</a:t>
          </a:r>
          <a:r>
            <a:rPr lang="en-IN" sz="2000" kern="1200" dirty="0" smtClean="0"/>
            <a:t>, ..........depending on the underlying acute condition.</a:t>
          </a:r>
          <a:endParaRPr lang="en-IN" sz="2000" kern="1200" dirty="0"/>
        </a:p>
      </dsp:txBody>
      <dsp:txXfrm>
        <a:off x="2559823" y="93063"/>
        <a:ext cx="4815588" cy="905854"/>
      </dsp:txXfrm>
    </dsp:sp>
    <dsp:sp modelId="{5823B51D-60C9-4ABF-B5CE-5E2A74AAD38F}">
      <dsp:nvSpPr>
        <dsp:cNvPr id="0" name=""/>
        <dsp:cNvSpPr/>
      </dsp:nvSpPr>
      <dsp:spPr>
        <a:xfrm>
          <a:off x="186048" y="1244480"/>
          <a:ext cx="2728476" cy="1091390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b="1" kern="1200" dirty="0" smtClean="0"/>
            <a:t>In acute necrotizing ulcerative gingivitis, </a:t>
          </a:r>
          <a:endParaRPr lang="en-IN" sz="2000" b="1" kern="1200" dirty="0"/>
        </a:p>
      </dsp:txBody>
      <dsp:txXfrm>
        <a:off x="186048" y="1244480"/>
        <a:ext cx="2728476" cy="1091390"/>
      </dsp:txXfrm>
    </dsp:sp>
    <dsp:sp modelId="{DAA4FCDE-91D1-4A0A-8ACE-4C0566ABDD40}">
      <dsp:nvSpPr>
        <dsp:cNvPr id="0" name=""/>
        <dsp:cNvSpPr/>
      </dsp:nvSpPr>
      <dsp:spPr>
        <a:xfrm>
          <a:off x="2559823" y="1337248"/>
          <a:ext cx="4815588" cy="905854"/>
        </a:xfrm>
        <a:prstGeom prst="chevron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 smtClean="0"/>
            <a:t> marginal </a:t>
          </a:r>
          <a:endParaRPr lang="en-IN" sz="2000" kern="1200" dirty="0"/>
        </a:p>
      </dsp:txBody>
      <dsp:txXfrm>
        <a:off x="2559823" y="1337248"/>
        <a:ext cx="4815588" cy="905854"/>
      </dsp:txXfrm>
    </dsp:sp>
    <dsp:sp modelId="{68479A13-ECDC-40A0-BC7F-3309CB0A25B9}">
      <dsp:nvSpPr>
        <dsp:cNvPr id="0" name=""/>
        <dsp:cNvSpPr/>
      </dsp:nvSpPr>
      <dsp:spPr>
        <a:xfrm>
          <a:off x="186048" y="2488665"/>
          <a:ext cx="2728476" cy="1091390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b="1" kern="1200" dirty="0" smtClean="0"/>
            <a:t>in herpetic </a:t>
          </a:r>
          <a:r>
            <a:rPr lang="en-IN" sz="2000" b="1" kern="1200" dirty="0" err="1" smtClean="0"/>
            <a:t>gingivostomatitis</a:t>
          </a:r>
          <a:r>
            <a:rPr lang="en-IN" sz="2000" b="1" kern="1200" dirty="0" smtClean="0"/>
            <a:t>, </a:t>
          </a:r>
          <a:endParaRPr lang="en-IN" sz="1500" b="1" kern="1200" dirty="0"/>
        </a:p>
      </dsp:txBody>
      <dsp:txXfrm>
        <a:off x="186048" y="2488665"/>
        <a:ext cx="2728476" cy="1091390"/>
      </dsp:txXfrm>
    </dsp:sp>
    <dsp:sp modelId="{0BE54E3D-E064-499A-8E9E-EB34D3B4CAF9}">
      <dsp:nvSpPr>
        <dsp:cNvPr id="0" name=""/>
        <dsp:cNvSpPr/>
      </dsp:nvSpPr>
      <dsp:spPr>
        <a:xfrm>
          <a:off x="2559823" y="2581433"/>
          <a:ext cx="4663449" cy="905854"/>
        </a:xfrm>
        <a:prstGeom prst="chevron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 smtClean="0"/>
            <a:t> diffuse</a:t>
          </a:r>
          <a:endParaRPr lang="en-IN" sz="2000" kern="1200" dirty="0"/>
        </a:p>
      </dsp:txBody>
      <dsp:txXfrm>
        <a:off x="2559823" y="2581433"/>
        <a:ext cx="4663449" cy="905854"/>
      </dsp:txXfrm>
    </dsp:sp>
    <dsp:sp modelId="{31E639EB-4B3E-4C30-89DE-7C93211125A6}">
      <dsp:nvSpPr>
        <dsp:cNvPr id="0" name=""/>
        <dsp:cNvSpPr/>
      </dsp:nvSpPr>
      <dsp:spPr>
        <a:xfrm>
          <a:off x="186048" y="3732850"/>
          <a:ext cx="2728476" cy="1091390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900" b="1" kern="1200" dirty="0" smtClean="0"/>
            <a:t>in acute reactions to chemical irritation,</a:t>
          </a:r>
          <a:endParaRPr lang="en-IN" sz="1900" b="1" kern="1200" dirty="0"/>
        </a:p>
      </dsp:txBody>
      <dsp:txXfrm>
        <a:off x="186048" y="3732850"/>
        <a:ext cx="2728476" cy="1091390"/>
      </dsp:txXfrm>
    </dsp:sp>
    <dsp:sp modelId="{47C315E2-C938-42DD-94CD-CF26A4DDE0DD}">
      <dsp:nvSpPr>
        <dsp:cNvPr id="0" name=""/>
        <dsp:cNvSpPr/>
      </dsp:nvSpPr>
      <dsp:spPr>
        <a:xfrm>
          <a:off x="2559823" y="3825618"/>
          <a:ext cx="4815565" cy="905854"/>
        </a:xfrm>
        <a:prstGeom prst="chevron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 err="1" smtClean="0"/>
            <a:t>patchlike</a:t>
          </a:r>
          <a:r>
            <a:rPr lang="en-IN" sz="2000" kern="1200" dirty="0" smtClean="0"/>
            <a:t> or diffuse.</a:t>
          </a:r>
          <a:endParaRPr lang="en-IN" sz="2000" kern="1200" dirty="0"/>
        </a:p>
      </dsp:txBody>
      <dsp:txXfrm>
        <a:off x="2559823" y="3825618"/>
        <a:ext cx="4815565" cy="90585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1D1A507-AC24-46ED-AA36-1A6387582EEF}">
      <dsp:nvSpPr>
        <dsp:cNvPr id="0" name=""/>
        <dsp:cNvSpPr/>
      </dsp:nvSpPr>
      <dsp:spPr>
        <a:xfrm>
          <a:off x="0" y="4336338"/>
          <a:ext cx="7848872" cy="14232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IN" sz="2300" b="0" kern="1200" smtClean="0"/>
            <a:t>produced by tissue necrosis is demarcated from the adjacent gingiva by a thin, sharply defined erythematous zone. </a:t>
          </a:r>
          <a:endParaRPr lang="en-IN" sz="2300" b="0" kern="1200" dirty="0"/>
        </a:p>
      </dsp:txBody>
      <dsp:txXfrm>
        <a:off x="0" y="4336338"/>
        <a:ext cx="7848872" cy="1423283"/>
      </dsp:txXfrm>
    </dsp:sp>
    <dsp:sp modelId="{D7F9A022-5A8E-4F4B-82C4-389DBD86AFE7}">
      <dsp:nvSpPr>
        <dsp:cNvPr id="0" name=""/>
        <dsp:cNvSpPr/>
      </dsp:nvSpPr>
      <dsp:spPr>
        <a:xfrm rot="10800000">
          <a:off x="0" y="2168678"/>
          <a:ext cx="7848872" cy="2189009"/>
        </a:xfrm>
        <a:prstGeom prst="upArrowCallou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300" kern="1200" smtClean="0"/>
            <a:t>In severe acute inflammation</a:t>
          </a:r>
          <a:endParaRPr lang="en-IN" sz="2300" kern="1200" dirty="0"/>
        </a:p>
      </dsp:txBody>
      <dsp:txXfrm>
        <a:off x="0" y="2168678"/>
        <a:ext cx="7848872" cy="768342"/>
      </dsp:txXfrm>
    </dsp:sp>
    <dsp:sp modelId="{EF70402B-EE7C-4803-8B7E-BB3D6DFCBA25}">
      <dsp:nvSpPr>
        <dsp:cNvPr id="0" name=""/>
        <dsp:cNvSpPr/>
      </dsp:nvSpPr>
      <dsp:spPr>
        <a:xfrm>
          <a:off x="0" y="2937020"/>
          <a:ext cx="7848872" cy="65451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smtClean="0"/>
            <a:t>red color gradually becomes dull, whitish gray. </a:t>
          </a:r>
          <a:endParaRPr lang="en-IN" sz="2400" kern="1200" dirty="0"/>
        </a:p>
      </dsp:txBody>
      <dsp:txXfrm>
        <a:off x="0" y="2937020"/>
        <a:ext cx="7848872" cy="654513"/>
      </dsp:txXfrm>
    </dsp:sp>
    <dsp:sp modelId="{CEA9E2F7-E6DA-49F5-95E0-3482D4F3B48C}">
      <dsp:nvSpPr>
        <dsp:cNvPr id="0" name=""/>
        <dsp:cNvSpPr/>
      </dsp:nvSpPr>
      <dsp:spPr>
        <a:xfrm rot="10800000">
          <a:off x="0" y="1018"/>
          <a:ext cx="7848872" cy="2189009"/>
        </a:xfrm>
        <a:prstGeom prst="upArrowCallou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300" kern="1200" smtClean="0"/>
            <a:t>Intensity of the inflammation. </a:t>
          </a:r>
          <a:endParaRPr lang="en-IN" sz="2300" kern="1200" dirty="0"/>
        </a:p>
      </dsp:txBody>
      <dsp:txXfrm>
        <a:off x="0" y="1018"/>
        <a:ext cx="7848872" cy="768342"/>
      </dsp:txXfrm>
    </dsp:sp>
    <dsp:sp modelId="{F74BF4C8-229D-43D9-AB33-6B1787363D12}">
      <dsp:nvSpPr>
        <dsp:cNvPr id="0" name=""/>
        <dsp:cNvSpPr/>
      </dsp:nvSpPr>
      <dsp:spPr>
        <a:xfrm>
          <a:off x="0" y="769360"/>
          <a:ext cx="3924435" cy="654513"/>
        </a:xfrm>
        <a:prstGeom prst="rect">
          <a:avLst/>
        </a:prstGeom>
        <a:solidFill>
          <a:schemeClr val="accent2">
            <a:tint val="40000"/>
            <a:alpha val="90000"/>
            <a:hueOff val="2512910"/>
            <a:satOff val="-2189"/>
            <a:lumOff val="-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smtClean="0"/>
            <a:t>increase in erythema</a:t>
          </a:r>
          <a:endParaRPr lang="en-IN" sz="2400" kern="1200" dirty="0"/>
        </a:p>
      </dsp:txBody>
      <dsp:txXfrm>
        <a:off x="0" y="769360"/>
        <a:ext cx="3924435" cy="654513"/>
      </dsp:txXfrm>
    </dsp:sp>
    <dsp:sp modelId="{BD414064-D74E-4DF1-8F43-7A28AEE21920}">
      <dsp:nvSpPr>
        <dsp:cNvPr id="0" name=""/>
        <dsp:cNvSpPr/>
      </dsp:nvSpPr>
      <dsp:spPr>
        <a:xfrm>
          <a:off x="3924436" y="769360"/>
          <a:ext cx="3924435" cy="654513"/>
        </a:xfrm>
        <a:prstGeom prst="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100" kern="1200" dirty="0" smtClean="0"/>
            <a:t>only </a:t>
          </a:r>
          <a:r>
            <a:rPr lang="en-IN" sz="2100" kern="1200" dirty="0" err="1" smtClean="0"/>
            <a:t>color</a:t>
          </a:r>
          <a:r>
            <a:rPr lang="en-IN" sz="2100" kern="1200" dirty="0" smtClean="0"/>
            <a:t> change until the gingiva reverts to normal. </a:t>
          </a:r>
          <a:endParaRPr lang="en-IN" sz="2100" kern="1200" dirty="0"/>
        </a:p>
      </dsp:txBody>
      <dsp:txXfrm>
        <a:off x="3924436" y="769360"/>
        <a:ext cx="3924435" cy="65451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774967E-E669-4AE9-83AD-AB8FB276ECA8}">
      <dsp:nvSpPr>
        <dsp:cNvPr id="0" name=""/>
        <dsp:cNvSpPr/>
      </dsp:nvSpPr>
      <dsp:spPr>
        <a:xfrm>
          <a:off x="0" y="0"/>
          <a:ext cx="6336792" cy="8146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100" kern="1200" smtClean="0"/>
            <a:t>in areas of inflammation,</a:t>
          </a:r>
          <a:endParaRPr lang="en-IN" sz="2100" kern="1200" dirty="0"/>
        </a:p>
      </dsp:txBody>
      <dsp:txXfrm>
        <a:off x="0" y="0"/>
        <a:ext cx="5410101" cy="814673"/>
      </dsp:txXfrm>
    </dsp:sp>
    <dsp:sp modelId="{55573816-06EE-43E4-969A-814E1A7B6C67}">
      <dsp:nvSpPr>
        <dsp:cNvPr id="0" name=""/>
        <dsp:cNvSpPr/>
      </dsp:nvSpPr>
      <dsp:spPr>
        <a:xfrm>
          <a:off x="473202" y="927822"/>
          <a:ext cx="6336792" cy="8146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-8968"/>
                <a:satOff val="-1006"/>
                <a:lumOff val="642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8968"/>
                <a:satOff val="-1006"/>
                <a:lumOff val="642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8968"/>
                <a:satOff val="-1006"/>
                <a:lumOff val="642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100" kern="1200" dirty="0" smtClean="0"/>
            <a:t>increased permeability of irritated blood vessels which permits</a:t>
          </a:r>
          <a:endParaRPr lang="en-IN" sz="2100" kern="1200" dirty="0"/>
        </a:p>
      </dsp:txBody>
      <dsp:txXfrm>
        <a:off x="473202" y="927822"/>
        <a:ext cx="5334052" cy="814673"/>
      </dsp:txXfrm>
    </dsp:sp>
    <dsp:sp modelId="{BA8EB72D-3549-4E22-B3A1-9AEC4754437C}">
      <dsp:nvSpPr>
        <dsp:cNvPr id="0" name=""/>
        <dsp:cNvSpPr/>
      </dsp:nvSpPr>
      <dsp:spPr>
        <a:xfrm>
          <a:off x="946404" y="1855644"/>
          <a:ext cx="6336792" cy="8146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-17936"/>
                <a:satOff val="-2012"/>
                <a:lumOff val="1284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17936"/>
                <a:satOff val="-2012"/>
                <a:lumOff val="1284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17936"/>
                <a:satOff val="-2012"/>
                <a:lumOff val="1284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100" kern="1200" smtClean="0"/>
            <a:t>seepage &amp; perivascular precipitation of metallic sulfides </a:t>
          </a:r>
          <a:endParaRPr lang="en-IN" sz="2100" kern="1200" dirty="0"/>
        </a:p>
      </dsp:txBody>
      <dsp:txXfrm>
        <a:off x="946404" y="1855644"/>
        <a:ext cx="5334052" cy="814673"/>
      </dsp:txXfrm>
    </dsp:sp>
    <dsp:sp modelId="{5F99F47E-2DA0-4743-9D07-D8EBF37748EA}">
      <dsp:nvSpPr>
        <dsp:cNvPr id="0" name=""/>
        <dsp:cNvSpPr/>
      </dsp:nvSpPr>
      <dsp:spPr>
        <a:xfrm>
          <a:off x="1419605" y="2783467"/>
          <a:ext cx="6336792" cy="8146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-26904"/>
                <a:satOff val="-3018"/>
                <a:lumOff val="1926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26904"/>
                <a:satOff val="-3018"/>
                <a:lumOff val="1926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26904"/>
                <a:satOff val="-3018"/>
                <a:lumOff val="1926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100" kern="1200" smtClean="0"/>
            <a:t>into the epithelium &amp; connective tissue</a:t>
          </a:r>
          <a:endParaRPr lang="en-IN" sz="2100" kern="1200" dirty="0"/>
        </a:p>
      </dsp:txBody>
      <dsp:txXfrm>
        <a:off x="1419605" y="2783467"/>
        <a:ext cx="5334052" cy="814673"/>
      </dsp:txXfrm>
    </dsp:sp>
    <dsp:sp modelId="{9C19CBB1-F4B4-4A24-9153-19121EA22D79}">
      <dsp:nvSpPr>
        <dsp:cNvPr id="0" name=""/>
        <dsp:cNvSpPr/>
      </dsp:nvSpPr>
      <dsp:spPr>
        <a:xfrm>
          <a:off x="1892808" y="3711289"/>
          <a:ext cx="6336792" cy="8146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-35872"/>
                <a:satOff val="-4024"/>
                <a:lumOff val="2568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35872"/>
                <a:satOff val="-4024"/>
                <a:lumOff val="2568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35872"/>
                <a:satOff val="-4024"/>
                <a:lumOff val="2568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100" kern="1200" dirty="0" smtClean="0"/>
            <a:t>GINGIVAL PIGMENTATION</a:t>
          </a:r>
          <a:endParaRPr lang="en-IN" sz="2100" kern="1200" dirty="0"/>
        </a:p>
      </dsp:txBody>
      <dsp:txXfrm>
        <a:off x="1892808" y="3711289"/>
        <a:ext cx="5334052" cy="814673"/>
      </dsp:txXfrm>
    </dsp:sp>
    <dsp:sp modelId="{7199AEE0-ED62-4CCE-9E1F-1D97B06F2CA4}">
      <dsp:nvSpPr>
        <dsp:cNvPr id="0" name=""/>
        <dsp:cNvSpPr/>
      </dsp:nvSpPr>
      <dsp:spPr>
        <a:xfrm>
          <a:off x="5807254" y="595164"/>
          <a:ext cx="529537" cy="52953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2400" kern="1200"/>
        </a:p>
      </dsp:txBody>
      <dsp:txXfrm>
        <a:off x="5807254" y="595164"/>
        <a:ext cx="529537" cy="529537"/>
      </dsp:txXfrm>
    </dsp:sp>
    <dsp:sp modelId="{41A4BFBC-C987-4BA1-93C0-D4A28E283AC7}">
      <dsp:nvSpPr>
        <dsp:cNvPr id="0" name=""/>
        <dsp:cNvSpPr/>
      </dsp:nvSpPr>
      <dsp:spPr>
        <a:xfrm>
          <a:off x="6280456" y="1522986"/>
          <a:ext cx="529537" cy="52953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2400" kern="1200"/>
        </a:p>
      </dsp:txBody>
      <dsp:txXfrm>
        <a:off x="6280456" y="1522986"/>
        <a:ext cx="529537" cy="529537"/>
      </dsp:txXfrm>
    </dsp:sp>
    <dsp:sp modelId="{94CB6526-9B30-450F-8ECF-095CA048C57B}">
      <dsp:nvSpPr>
        <dsp:cNvPr id="0" name=""/>
        <dsp:cNvSpPr/>
      </dsp:nvSpPr>
      <dsp:spPr>
        <a:xfrm>
          <a:off x="6753658" y="2437231"/>
          <a:ext cx="529537" cy="52953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2400" kern="1200"/>
        </a:p>
      </dsp:txBody>
      <dsp:txXfrm>
        <a:off x="6753658" y="2437231"/>
        <a:ext cx="529537" cy="529537"/>
      </dsp:txXfrm>
    </dsp:sp>
    <dsp:sp modelId="{84F7C62E-88B3-4092-BF42-A5E5D05E4EDB}">
      <dsp:nvSpPr>
        <dsp:cNvPr id="0" name=""/>
        <dsp:cNvSpPr/>
      </dsp:nvSpPr>
      <dsp:spPr>
        <a:xfrm>
          <a:off x="7226860" y="3374105"/>
          <a:ext cx="529537" cy="52953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2400" kern="1200"/>
        </a:p>
      </dsp:txBody>
      <dsp:txXfrm>
        <a:off x="7226860" y="3374105"/>
        <a:ext cx="529537" cy="529537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C76957C-0FE0-4D4B-A1E8-48915DB09F8D}">
      <dsp:nvSpPr>
        <dsp:cNvPr id="0" name=""/>
        <dsp:cNvSpPr/>
      </dsp:nvSpPr>
      <dsp:spPr>
        <a:xfrm>
          <a:off x="3963910" y="1724683"/>
          <a:ext cx="1659783" cy="7899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8297"/>
              </a:lnTo>
              <a:lnTo>
                <a:pt x="1659783" y="538297"/>
              </a:lnTo>
              <a:lnTo>
                <a:pt x="1659783" y="78990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B5144D-DDF5-469A-ADD8-E45573873DCF}">
      <dsp:nvSpPr>
        <dsp:cNvPr id="0" name=""/>
        <dsp:cNvSpPr/>
      </dsp:nvSpPr>
      <dsp:spPr>
        <a:xfrm>
          <a:off x="2304127" y="1724683"/>
          <a:ext cx="1659783" cy="789905"/>
        </a:xfrm>
        <a:custGeom>
          <a:avLst/>
          <a:gdLst/>
          <a:ahLst/>
          <a:cxnLst/>
          <a:rect l="0" t="0" r="0" b="0"/>
          <a:pathLst>
            <a:path>
              <a:moveTo>
                <a:pt x="1659783" y="0"/>
              </a:moveTo>
              <a:lnTo>
                <a:pt x="1659783" y="538297"/>
              </a:lnTo>
              <a:lnTo>
                <a:pt x="0" y="538297"/>
              </a:lnTo>
              <a:lnTo>
                <a:pt x="0" y="78990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517531-C01C-487D-BFB1-AE03E57BB71A}">
      <dsp:nvSpPr>
        <dsp:cNvPr id="0" name=""/>
        <dsp:cNvSpPr/>
      </dsp:nvSpPr>
      <dsp:spPr>
        <a:xfrm>
          <a:off x="1018453" y="17"/>
          <a:ext cx="5890915" cy="17246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FA138A-24E4-455F-8A81-DA2DBF5DAA89}">
      <dsp:nvSpPr>
        <dsp:cNvPr id="0" name=""/>
        <dsp:cNvSpPr/>
      </dsp:nvSpPr>
      <dsp:spPr>
        <a:xfrm>
          <a:off x="1320231" y="286707"/>
          <a:ext cx="5890915" cy="17246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100" b="1" kern="1200" dirty="0" err="1" smtClean="0"/>
            <a:t>Color</a:t>
          </a:r>
          <a:r>
            <a:rPr lang="en-IN" sz="3100" b="1" kern="1200" dirty="0" smtClean="0"/>
            <a:t> Changes Associated with Systemic Factors</a:t>
          </a:r>
          <a:endParaRPr lang="en-IN" sz="3100" kern="1200" dirty="0"/>
        </a:p>
      </dsp:txBody>
      <dsp:txXfrm>
        <a:off x="1320231" y="286707"/>
        <a:ext cx="5890915" cy="1724665"/>
      </dsp:txXfrm>
    </dsp:sp>
    <dsp:sp modelId="{9E4E29C0-D4F7-4100-8981-DBC29541AFB7}">
      <dsp:nvSpPr>
        <dsp:cNvPr id="0" name=""/>
        <dsp:cNvSpPr/>
      </dsp:nvSpPr>
      <dsp:spPr>
        <a:xfrm>
          <a:off x="946122" y="2514589"/>
          <a:ext cx="2716009" cy="17246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73B866-63E6-4F52-A6CE-DF7059A05E54}">
      <dsp:nvSpPr>
        <dsp:cNvPr id="0" name=""/>
        <dsp:cNvSpPr/>
      </dsp:nvSpPr>
      <dsp:spPr>
        <a:xfrm>
          <a:off x="1247901" y="2801279"/>
          <a:ext cx="2716009" cy="17246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100" kern="1200" dirty="0" smtClean="0"/>
            <a:t>ENDOGENOUS</a:t>
          </a:r>
          <a:endParaRPr lang="en-IN" sz="3100" kern="1200" dirty="0"/>
        </a:p>
      </dsp:txBody>
      <dsp:txXfrm>
        <a:off x="1247901" y="2801279"/>
        <a:ext cx="2716009" cy="1724665"/>
      </dsp:txXfrm>
    </dsp:sp>
    <dsp:sp modelId="{B48C6644-8BAC-436B-803E-9E55431077F7}">
      <dsp:nvSpPr>
        <dsp:cNvPr id="0" name=""/>
        <dsp:cNvSpPr/>
      </dsp:nvSpPr>
      <dsp:spPr>
        <a:xfrm>
          <a:off x="4265689" y="2514589"/>
          <a:ext cx="2716009" cy="17246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782E51-77B0-4AC0-B01C-53200AF63F93}">
      <dsp:nvSpPr>
        <dsp:cNvPr id="0" name=""/>
        <dsp:cNvSpPr/>
      </dsp:nvSpPr>
      <dsp:spPr>
        <a:xfrm>
          <a:off x="4567468" y="2801279"/>
          <a:ext cx="2716009" cy="17246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100" kern="1200" dirty="0" smtClean="0"/>
            <a:t>EXOGENOUS</a:t>
          </a:r>
          <a:endParaRPr lang="en-IN" sz="3100" kern="1200" dirty="0"/>
        </a:p>
      </dsp:txBody>
      <dsp:txXfrm>
        <a:off x="4567468" y="2801279"/>
        <a:ext cx="2716009" cy="1724665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3A4E887-6849-4C6B-B54D-471D31346D7C}">
      <dsp:nvSpPr>
        <dsp:cNvPr id="0" name=""/>
        <dsp:cNvSpPr/>
      </dsp:nvSpPr>
      <dsp:spPr>
        <a:xfrm>
          <a:off x="1599711" y="56574"/>
          <a:ext cx="2715577" cy="271557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b="1" kern="1200" dirty="0" smtClean="0"/>
            <a:t>Coronal to CEJ</a:t>
          </a:r>
          <a:endParaRPr lang="en-IN" sz="2800" b="1" kern="1200" dirty="0"/>
        </a:p>
      </dsp:txBody>
      <dsp:txXfrm>
        <a:off x="1961788" y="531800"/>
        <a:ext cx="1991423" cy="1222010"/>
      </dsp:txXfrm>
    </dsp:sp>
    <dsp:sp modelId="{BAF221E0-7743-46BF-95F6-DC4373EEAD26}">
      <dsp:nvSpPr>
        <dsp:cNvPr id="0" name=""/>
        <dsp:cNvSpPr/>
      </dsp:nvSpPr>
      <dsp:spPr>
        <a:xfrm>
          <a:off x="2579582" y="1753810"/>
          <a:ext cx="2715577" cy="271557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b="1" kern="1200" dirty="0" smtClean="0"/>
            <a:t>At the CEJ</a:t>
          </a:r>
          <a:endParaRPr lang="en-IN" sz="2800" b="1" kern="1200" dirty="0"/>
        </a:p>
      </dsp:txBody>
      <dsp:txXfrm>
        <a:off x="3410096" y="2455334"/>
        <a:ext cx="1629346" cy="1493567"/>
      </dsp:txXfrm>
    </dsp:sp>
    <dsp:sp modelId="{D01D0F95-C0AE-4F84-AAE5-7C587E6892D8}">
      <dsp:nvSpPr>
        <dsp:cNvPr id="0" name=""/>
        <dsp:cNvSpPr/>
      </dsp:nvSpPr>
      <dsp:spPr>
        <a:xfrm>
          <a:off x="619840" y="1753810"/>
          <a:ext cx="2715577" cy="271557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b="1" kern="1200" dirty="0" smtClean="0"/>
            <a:t>Apical to CEJ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600" b="1" kern="1200" dirty="0" smtClean="0">
              <a:solidFill>
                <a:srgbClr val="C00000"/>
              </a:solidFill>
            </a:rPr>
            <a:t>RECESSION</a:t>
          </a:r>
          <a:endParaRPr lang="en-IN" sz="2600" b="1" kern="1200" dirty="0">
            <a:solidFill>
              <a:srgbClr val="C00000"/>
            </a:solidFill>
          </a:endParaRPr>
        </a:p>
      </dsp:txBody>
      <dsp:txXfrm>
        <a:off x="875557" y="2455334"/>
        <a:ext cx="1629346" cy="14935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D89759-C334-4679-8F8E-94DF10E58C5D}" type="datetimeFigureOut">
              <a:rPr lang="en-IN" smtClean="0"/>
              <a:pPr/>
              <a:t>16/02/2023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154F19-B940-4A91-8032-FC027BD8E3B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340854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FF7F-F96D-4855-B894-75C146FECC7F}" type="datetime1">
              <a:rPr lang="en-IN" smtClean="0"/>
              <a:pPr/>
              <a:t>16/02/2023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49C87-D7F3-4A9C-96DB-4FFE4AEFAFB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987101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E7FF0-4954-4C14-A190-CB611DB9B76D}" type="datetime1">
              <a:rPr lang="en-IN" smtClean="0"/>
              <a:pPr/>
              <a:t>16/02/2023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49C87-D7F3-4A9C-96DB-4FFE4AEFAFB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158479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79434-DA73-4E2A-839B-88828B616848}" type="datetime1">
              <a:rPr lang="en-IN" smtClean="0"/>
              <a:pPr/>
              <a:t>16/02/2023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49C87-D7F3-4A9C-96DB-4FFE4AEFAFB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360904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7605B-C656-43E1-81B6-83583FE696CF}" type="datetime1">
              <a:rPr lang="en-IN" smtClean="0"/>
              <a:pPr/>
              <a:t>16/02/2023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49C87-D7F3-4A9C-96DB-4FFE4AEFAFB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01397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FFB42-C182-4742-9C98-3E27B030AB2E}" type="datetime1">
              <a:rPr lang="en-IN" smtClean="0"/>
              <a:pPr/>
              <a:t>16/02/2023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49C87-D7F3-4A9C-96DB-4FFE4AEFAFB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344139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D2CB8-7DD6-48F4-B7FC-B0EF82202DAD}" type="datetime1">
              <a:rPr lang="en-IN" smtClean="0"/>
              <a:pPr/>
              <a:t>16/02/2023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49C87-D7F3-4A9C-96DB-4FFE4AEFAFB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815186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1CF4D-E906-45ED-831A-32E36A05C0D9}" type="datetime1">
              <a:rPr lang="en-IN" smtClean="0"/>
              <a:pPr/>
              <a:t>16/02/2023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49C87-D7F3-4A9C-96DB-4FFE4AEFAFB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977605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C6007-4AF5-44A0-8DE6-AB74CE4B94C7}" type="datetime1">
              <a:rPr lang="en-IN" smtClean="0"/>
              <a:pPr/>
              <a:t>16/02/2023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49C87-D7F3-4A9C-96DB-4FFE4AEFAFB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58711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B3B39-C664-4937-A3FB-86D75D622BAA}" type="datetime1">
              <a:rPr lang="en-IN" smtClean="0"/>
              <a:pPr/>
              <a:t>16/02/2023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49C87-D7F3-4A9C-96DB-4FFE4AEFAFB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952220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BA64-F90F-470C-A7AB-EB99C1E71B0C}" type="datetime1">
              <a:rPr lang="en-IN" smtClean="0"/>
              <a:pPr/>
              <a:t>16/02/2023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49C87-D7F3-4A9C-96DB-4FFE4AEFAFB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824373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58B7-4C26-437A-B4E3-B6AD54568F89}" type="datetime1">
              <a:rPr lang="en-IN" smtClean="0"/>
              <a:pPr/>
              <a:t>16/02/2023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49C87-D7F3-4A9C-96DB-4FFE4AEFAFB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150627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B2A6B-ABA3-4917-A050-B0F312F7C49A}" type="datetime1">
              <a:rPr lang="en-IN" smtClean="0"/>
              <a:pPr/>
              <a:t>16/02/2023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49C87-D7F3-4A9C-96DB-4FFE4AEFAFB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81742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8794" y="2857496"/>
            <a:ext cx="6046440" cy="1785950"/>
          </a:xfrm>
        </p:spPr>
        <p:txBody>
          <a:bodyPr>
            <a:normAutofit/>
          </a:bodyPr>
          <a:lstStyle/>
          <a:p>
            <a:r>
              <a:rPr lang="en-IN" sz="3600" b="1" dirty="0" smtClean="0">
                <a:solidFill>
                  <a:srgbClr val="FF0000"/>
                </a:solidFill>
              </a:rPr>
              <a:t>CLINICAL FEATURES OF GINGIVITIS</a:t>
            </a:r>
            <a:endParaRPr lang="en-IN" sz="3600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2714612" y="5072074"/>
            <a:ext cx="5961844" cy="1237246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en-IN" sz="2800" b="1" i="1" dirty="0" smtClean="0">
                <a:solidFill>
                  <a:schemeClr val="accent1"/>
                </a:solidFill>
              </a:rPr>
              <a:t>Dr </a:t>
            </a:r>
            <a:r>
              <a:rPr lang="en-IN" sz="2800" b="1" i="1" dirty="0" err="1" smtClean="0">
                <a:solidFill>
                  <a:schemeClr val="accent1"/>
                </a:solidFill>
              </a:rPr>
              <a:t>pushpendra</a:t>
            </a:r>
            <a:r>
              <a:rPr lang="en-IN" sz="2800" b="1" i="1" dirty="0" smtClean="0">
                <a:solidFill>
                  <a:schemeClr val="accent1"/>
                </a:solidFill>
              </a:rPr>
              <a:t> </a:t>
            </a:r>
            <a:r>
              <a:rPr lang="en-IN" sz="2800" b="1" i="1" dirty="0" err="1" smtClean="0">
                <a:solidFill>
                  <a:schemeClr val="accent1"/>
                </a:solidFill>
              </a:rPr>
              <a:t>yadav</a:t>
            </a:r>
            <a:endParaRPr lang="en-IN" sz="2800" b="1" i="1" dirty="0" smtClean="0">
              <a:solidFill>
                <a:schemeClr val="accent1"/>
              </a:solidFill>
            </a:endParaRPr>
          </a:p>
          <a:p>
            <a:pPr algn="r"/>
            <a:r>
              <a:rPr lang="en-IN" sz="2800" b="1" i="1" dirty="0" smtClean="0">
                <a:solidFill>
                  <a:schemeClr val="accent1"/>
                </a:solidFill>
              </a:rPr>
              <a:t>Senior Lecturer</a:t>
            </a:r>
          </a:p>
          <a:p>
            <a:pPr algn="r"/>
            <a:r>
              <a:rPr lang="en-IN" sz="2800" b="1" i="1" dirty="0" err="1" smtClean="0">
                <a:solidFill>
                  <a:schemeClr val="accent1"/>
                </a:solidFill>
              </a:rPr>
              <a:t>Dept</a:t>
            </a:r>
            <a:r>
              <a:rPr lang="en-IN" sz="2800" b="1" i="1" dirty="0" smtClean="0">
                <a:solidFill>
                  <a:schemeClr val="accent1"/>
                </a:solidFill>
              </a:rPr>
              <a:t> of Periodontology</a:t>
            </a:r>
            <a:endParaRPr lang="en-IN" sz="2800" b="1" i="1" dirty="0">
              <a:solidFill>
                <a:schemeClr val="accent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49C87-D7F3-4A9C-96DB-4FFE4AEFAFB3}" type="slidenum">
              <a:rPr lang="en-IN" smtClean="0"/>
              <a:pPr/>
              <a:t>1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0" y="214290"/>
            <a:ext cx="89297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RUNGTA COLLEGE OF DENTAL SCIENCES AND RESEARCH,BHILAI</a:t>
            </a:r>
            <a:endParaRPr lang="en-US" sz="2800" b="1" u="sng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rungta logo">
            <a:extLst>
              <a:ext uri="{FF2B5EF4-FFF2-40B4-BE49-F238E27FC236}">
                <a16:creationId xmlns:a16="http://schemas.microsoft.com/office/drawing/2014/main" xmlns="" id="{9CF19468-31FC-7262-57BE-004824B81A72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0649" y="1524000"/>
            <a:ext cx="1512168" cy="1233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0626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IN" sz="2800" dirty="0"/>
              <a:t>Gingival pigmentation is not a result of systemic toxicity.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9638437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49C87-D7F3-4A9C-96DB-4FFE4AEFAFB3}" type="slidenum">
              <a:rPr lang="en-IN" smtClean="0"/>
              <a:pPr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01030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4331113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49C87-D7F3-4A9C-96DB-4FFE4AEFAFB3}" type="slidenum">
              <a:rPr lang="en-IN" smtClean="0"/>
              <a:pPr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65757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ENDOGENOUS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3768" y="1600200"/>
            <a:ext cx="6203032" cy="4525963"/>
          </a:xfrm>
        </p:spPr>
        <p:txBody>
          <a:bodyPr>
            <a:normAutofit fontScale="92500"/>
          </a:bodyPr>
          <a:lstStyle/>
          <a:p>
            <a:r>
              <a:rPr lang="en-IN" sz="3000" dirty="0" smtClean="0"/>
              <a:t>Bilirubin </a:t>
            </a:r>
            <a:r>
              <a:rPr lang="en-IN" sz="3000" dirty="0"/>
              <a:t>: Jaundice   </a:t>
            </a:r>
          </a:p>
          <a:p>
            <a:r>
              <a:rPr lang="en-IN" sz="3000" dirty="0"/>
              <a:t>Iron : </a:t>
            </a:r>
            <a:r>
              <a:rPr lang="en-IN" sz="3000" dirty="0" err="1"/>
              <a:t>Haemochromatosis</a:t>
            </a:r>
            <a:endParaRPr lang="en-IN" sz="3000" dirty="0"/>
          </a:p>
          <a:p>
            <a:r>
              <a:rPr lang="en-IN" sz="3000" dirty="0"/>
              <a:t>Pregnancy, diabetes, blood </a:t>
            </a:r>
            <a:r>
              <a:rPr lang="en-IN" sz="3000" dirty="0" err="1"/>
              <a:t>dyscrasias</a:t>
            </a:r>
            <a:r>
              <a:rPr lang="en-IN" sz="3000" dirty="0"/>
              <a:t>.     </a:t>
            </a:r>
          </a:p>
          <a:p>
            <a:r>
              <a:rPr lang="en-IN" sz="3000" dirty="0">
                <a:solidFill>
                  <a:srgbClr val="002060"/>
                </a:solidFill>
              </a:rPr>
              <a:t>MELANIN-</a:t>
            </a:r>
            <a:r>
              <a:rPr lang="en-IN" sz="3000" dirty="0"/>
              <a:t> physiologic</a:t>
            </a:r>
          </a:p>
          <a:p>
            <a:r>
              <a:rPr lang="en-IN" sz="3000" dirty="0"/>
              <a:t>Pathologic</a:t>
            </a:r>
          </a:p>
          <a:p>
            <a:pPr lvl="1"/>
            <a:r>
              <a:rPr lang="en-IN" sz="2200" i="1" u="sng" dirty="0"/>
              <a:t>Addison’s disease-</a:t>
            </a:r>
            <a:r>
              <a:rPr lang="en-IN" sz="2200" u="sng" dirty="0"/>
              <a:t> </a:t>
            </a:r>
            <a:r>
              <a:rPr lang="en-IN" sz="2200" dirty="0"/>
              <a:t>bluish black to brown. </a:t>
            </a:r>
          </a:p>
          <a:p>
            <a:pPr lvl="1"/>
            <a:r>
              <a:rPr lang="en-IN" sz="2200" i="1" u="sng" dirty="0" err="1"/>
              <a:t>Peutz-Jeghers</a:t>
            </a:r>
            <a:r>
              <a:rPr lang="en-IN" sz="2200" i="1" u="sng" dirty="0"/>
              <a:t> syndrome</a:t>
            </a:r>
          </a:p>
          <a:p>
            <a:pPr lvl="1"/>
            <a:r>
              <a:rPr lang="en-IN" sz="2200" i="1" u="sng" dirty="0"/>
              <a:t>Albright’s syndrome </a:t>
            </a:r>
            <a:r>
              <a:rPr lang="en-IN" sz="2200" i="1" dirty="0"/>
              <a:t>(</a:t>
            </a:r>
            <a:r>
              <a:rPr lang="en-IN" sz="2200" i="1" dirty="0" err="1"/>
              <a:t>polyostotic</a:t>
            </a:r>
            <a:r>
              <a:rPr lang="en-IN" sz="2200" i="1" dirty="0"/>
              <a:t> fibrous dysplasia) and </a:t>
            </a:r>
          </a:p>
          <a:p>
            <a:pPr lvl="1"/>
            <a:r>
              <a:rPr lang="en-IN" sz="2200" i="1" u="sng" dirty="0"/>
              <a:t>von Recklinghausen’s diseas</a:t>
            </a:r>
            <a:r>
              <a:rPr lang="en-IN" sz="2200" i="1" dirty="0"/>
              <a:t>e (neurofibromatosis)</a:t>
            </a:r>
            <a:endParaRPr lang="en-IN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49C87-D7F3-4A9C-96DB-4FFE4AEFAFB3}" type="slidenum">
              <a:rPr lang="en-IN" smtClean="0"/>
              <a:pPr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41208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EXOGENOUS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5776" y="1600200"/>
            <a:ext cx="6131024" cy="452596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IN" sz="2800" dirty="0"/>
              <a:t>atmospheric irritants, such as coal and metal dust, and </a:t>
            </a:r>
          </a:p>
          <a:p>
            <a:pPr algn="just">
              <a:lnSpc>
                <a:spcPct val="150000"/>
              </a:lnSpc>
            </a:pPr>
            <a:r>
              <a:rPr lang="en-IN" sz="2800" dirty="0" err="1"/>
              <a:t>coloring</a:t>
            </a:r>
            <a:r>
              <a:rPr lang="en-IN" sz="2800" dirty="0"/>
              <a:t> agents in food or lozenges. </a:t>
            </a:r>
          </a:p>
          <a:p>
            <a:pPr algn="just">
              <a:lnSpc>
                <a:spcPct val="150000"/>
              </a:lnSpc>
            </a:pPr>
            <a:r>
              <a:rPr lang="en-IN" sz="2800" dirty="0"/>
              <a:t>Tobacco</a:t>
            </a:r>
          </a:p>
          <a:p>
            <a:pPr algn="just">
              <a:lnSpc>
                <a:spcPct val="150000"/>
              </a:lnSpc>
            </a:pPr>
            <a:r>
              <a:rPr lang="en-IN" sz="2800" dirty="0"/>
              <a:t>amalgam -Localized bluish black</a:t>
            </a:r>
          </a:p>
          <a:p>
            <a:pPr algn="just">
              <a:lnSpc>
                <a:spcPct val="150000"/>
              </a:lnSpc>
            </a:pPr>
            <a:endParaRPr lang="en-IN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49C87-D7F3-4A9C-96DB-4FFE4AEFAFB3}" type="slidenum">
              <a:rPr lang="en-IN" smtClean="0"/>
              <a:pPr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00122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9832" y="1600200"/>
            <a:ext cx="5626968" cy="45259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en-IN" b="1" dirty="0" smtClean="0"/>
          </a:p>
          <a:p>
            <a:pPr marL="0" indent="0">
              <a:buNone/>
            </a:pPr>
            <a:endParaRPr lang="en-IN" b="1" dirty="0"/>
          </a:p>
          <a:p>
            <a:pPr marL="0" indent="0">
              <a:buNone/>
            </a:pPr>
            <a:endParaRPr lang="en-IN" b="1" dirty="0" smtClean="0"/>
          </a:p>
          <a:p>
            <a:pPr marL="0" indent="0" algn="ctr">
              <a:buNone/>
            </a:pPr>
            <a:r>
              <a:rPr lang="en-IN" b="1" dirty="0" smtClean="0"/>
              <a:t>GINGIVAL CONSISTENCY</a:t>
            </a:r>
            <a:endParaRPr lang="en-IN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49C87-D7F3-4A9C-96DB-4FFE4AEFAFB3}" type="slidenum">
              <a:rPr lang="en-IN" smtClean="0"/>
              <a:pPr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58787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b="1" dirty="0" smtClean="0"/>
              <a:t>CHRONIC GINGIVITIS</a:t>
            </a:r>
            <a:endParaRPr lang="en-IN" sz="36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06044150"/>
              </p:ext>
            </p:extLst>
          </p:nvPr>
        </p:nvGraphicFramePr>
        <p:xfrm>
          <a:off x="457200" y="1600200"/>
          <a:ext cx="8229600" cy="48514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Clinical Changes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Underlying Microscopic Features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sz="2400" dirty="0" smtClean="0"/>
                        <a:t>Soggy puffiness that pits on pressure.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Infiltration by fluid and cells of inflammatory exudate.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dirty="0" smtClean="0"/>
                        <a:t>Marked softness and friability, with ready fragmentation on exploration with probe and pinpoint surface areas of redness and desquamation </a:t>
                      </a:r>
                    </a:p>
                    <a:p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Degeneration of connective tissue and epithelium associated with injurious substances that provoke the inflammation and inflammatory exudate; </a:t>
                      </a:r>
                    </a:p>
                    <a:p>
                      <a:endParaRPr lang="en-IN" dirty="0" smtClean="0"/>
                    </a:p>
                    <a:p>
                      <a:r>
                        <a:rPr lang="en-IN" sz="1800" dirty="0" smtClean="0"/>
                        <a:t>change in connective tissue–epithelium relationship, with inflamed, engorged connective tissue expanding to within a few epithelial cells of surface, thinning of epithelium and degeneration associated with </a:t>
                      </a:r>
                      <a:r>
                        <a:rPr lang="en-IN" sz="1800" dirty="0" err="1" smtClean="0"/>
                        <a:t>edema</a:t>
                      </a:r>
                      <a:r>
                        <a:rPr lang="en-IN" sz="1800" dirty="0" smtClean="0"/>
                        <a:t> and leukocyte invasion, separated by areas in which rete pegs are elongated to connective tissue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49C87-D7F3-4A9C-96DB-4FFE4AEFAFB3}" type="slidenum">
              <a:rPr lang="en-IN" smtClean="0"/>
              <a:pPr/>
              <a:t>15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88149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49C87-D7F3-4A9C-96DB-4FFE4AEFAFB3}" type="slidenum">
              <a:rPr lang="en-IN" smtClean="0"/>
              <a:pPr/>
              <a:t>16</a:t>
            </a:fld>
            <a:endParaRPr lang="en-IN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11"/>
          <a:stretch/>
        </p:blipFill>
        <p:spPr bwMode="auto">
          <a:xfrm>
            <a:off x="2281892" y="1998087"/>
            <a:ext cx="6250548" cy="3591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2645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4146912"/>
              </p:ext>
            </p:extLst>
          </p:nvPr>
        </p:nvGraphicFramePr>
        <p:xfrm>
          <a:off x="457200" y="332656"/>
          <a:ext cx="8229600" cy="237744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dirty="0" smtClean="0"/>
                        <a:t>Clinical Changes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dirty="0" smtClean="0"/>
                        <a:t>Underlying Microscopic Features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sz="2400" dirty="0" smtClean="0"/>
                        <a:t>Firm, leathery consistency. 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 smtClean="0"/>
                        <a:t>Fibrosis and epithelial proliferation associated with long-standing chronic inflammation. </a:t>
                      </a:r>
                      <a:endParaRPr lang="en-IN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49C87-D7F3-4A9C-96DB-4FFE4AEFAFB3}" type="slidenum">
              <a:rPr lang="en-IN" smtClean="0"/>
              <a:pPr/>
              <a:t>17</a:t>
            </a:fld>
            <a:endParaRPr lang="en-IN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1407" y="3221425"/>
            <a:ext cx="4492921" cy="2943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3260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b="1" i="1" dirty="0"/>
              <a:t>Acute Forms of Gingivitis </a:t>
            </a:r>
            <a:endParaRPr lang="en-IN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30187437"/>
              </p:ext>
            </p:extLst>
          </p:nvPr>
        </p:nvGraphicFramePr>
        <p:xfrm>
          <a:off x="457200" y="1600200"/>
          <a:ext cx="8229600" cy="4853136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114800"/>
                <a:gridCol w="4114800"/>
              </a:tblGrid>
              <a:tr h="5311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Clinical Changes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Underlying Microscopic Features </a:t>
                      </a:r>
                    </a:p>
                  </a:txBody>
                  <a:tcPr/>
                </a:tc>
              </a:tr>
              <a:tr h="916784">
                <a:tc>
                  <a:txBody>
                    <a:bodyPr/>
                    <a:lstStyle/>
                    <a:p>
                      <a:r>
                        <a:rPr lang="en-IN" sz="2200" dirty="0" smtClean="0"/>
                        <a:t>Diffuse puffiness and softening.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Diffuse </a:t>
                      </a:r>
                      <a:r>
                        <a:rPr lang="en-IN" dirty="0" err="1" smtClean="0"/>
                        <a:t>edema</a:t>
                      </a:r>
                      <a:r>
                        <a:rPr lang="en-IN" dirty="0" smtClean="0"/>
                        <a:t> of acute inflammatory origin, fatty infiltration in </a:t>
                      </a:r>
                      <a:r>
                        <a:rPr lang="en-IN" dirty="0" err="1" smtClean="0"/>
                        <a:t>xanthomatosis</a:t>
                      </a:r>
                      <a:endParaRPr lang="en-IN" dirty="0" smtClean="0"/>
                    </a:p>
                  </a:txBody>
                  <a:tcPr/>
                </a:tc>
              </a:tr>
              <a:tr h="2095507">
                <a:tc>
                  <a:txBody>
                    <a:bodyPr/>
                    <a:lstStyle/>
                    <a:p>
                      <a:r>
                        <a:rPr lang="en-IN" sz="2200" dirty="0" smtClean="0"/>
                        <a:t>Sloughing with </a:t>
                      </a:r>
                      <a:r>
                        <a:rPr lang="en-IN" sz="2200" dirty="0" err="1" smtClean="0"/>
                        <a:t>grayish</a:t>
                      </a:r>
                      <a:r>
                        <a:rPr lang="en-IN" sz="2200" dirty="0" smtClean="0"/>
                        <a:t>, </a:t>
                      </a:r>
                      <a:r>
                        <a:rPr lang="en-IN" sz="2200" dirty="0" err="1" smtClean="0"/>
                        <a:t>flakelike</a:t>
                      </a:r>
                      <a:r>
                        <a:rPr lang="en-IN" sz="2200" dirty="0" smtClean="0"/>
                        <a:t> particles of debris adhering to eroded surface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Necrosis with formation of </a:t>
                      </a:r>
                      <a:r>
                        <a:rPr lang="en-IN" dirty="0" err="1" smtClean="0"/>
                        <a:t>pseudomembrane</a:t>
                      </a:r>
                      <a:r>
                        <a:rPr lang="en-IN" dirty="0" smtClean="0"/>
                        <a:t> composed of bacteria, </a:t>
                      </a:r>
                      <a:r>
                        <a:rPr lang="en-IN" dirty="0" err="1" smtClean="0"/>
                        <a:t>polymorphonuclear</a:t>
                      </a:r>
                      <a:r>
                        <a:rPr lang="en-IN" dirty="0" smtClean="0"/>
                        <a:t> leukocytes, and degenerated epithelial cells in </a:t>
                      </a:r>
                      <a:r>
                        <a:rPr lang="en-IN" dirty="0" err="1" smtClean="0"/>
                        <a:t>fibrinous</a:t>
                      </a:r>
                      <a:r>
                        <a:rPr lang="en-IN" dirty="0" smtClean="0"/>
                        <a:t> meshwork</a:t>
                      </a:r>
                      <a:endParaRPr lang="en-IN" dirty="0"/>
                    </a:p>
                  </a:txBody>
                  <a:tcPr/>
                </a:tc>
              </a:tr>
              <a:tr h="1309692">
                <a:tc>
                  <a:txBody>
                    <a:bodyPr/>
                    <a:lstStyle/>
                    <a:p>
                      <a:r>
                        <a:rPr lang="en-IN" sz="2200" dirty="0" smtClean="0"/>
                        <a:t>Vesicle formation.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Intercellular and intracellular </a:t>
                      </a:r>
                      <a:r>
                        <a:rPr lang="en-IN" dirty="0" err="1" smtClean="0"/>
                        <a:t>edema</a:t>
                      </a:r>
                      <a:r>
                        <a:rPr lang="en-IN" dirty="0" smtClean="0"/>
                        <a:t> with degeneration of nucleus and cytoplasm and rupture of cell wall.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49C87-D7F3-4A9C-96DB-4FFE4AEFAFB3}" type="slidenum">
              <a:rPr lang="en-IN" smtClean="0"/>
              <a:pPr/>
              <a:t>18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77747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b="1" dirty="0"/>
              <a:t>Changes in Surface Texture of the Gingiva 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00200"/>
            <a:ext cx="8291264" cy="452596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49C87-D7F3-4A9C-96DB-4FFE4AEFAFB3}" type="slidenum">
              <a:rPr lang="en-IN" smtClean="0"/>
              <a:pPr/>
              <a:t>19</a:t>
            </a:fld>
            <a:endParaRPr lang="en-IN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0225" y="1947639"/>
            <a:ext cx="5972175" cy="38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5387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3108" y="1"/>
            <a:ext cx="6715172" cy="1214422"/>
          </a:xfrm>
        </p:spPr>
        <p:txBody>
          <a:bodyPr>
            <a:normAutofit/>
          </a:bodyPr>
          <a:lstStyle/>
          <a:p>
            <a:r>
              <a:rPr lang="en-IN" sz="2800" dirty="0" smtClean="0"/>
              <a:t>SPECIFIC LEARNING OBJECTIVES</a:t>
            </a:r>
            <a:endParaRPr lang="en-IN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49C87-D7F3-4A9C-96DB-4FFE4AEFAFB3}" type="slidenum">
              <a:rPr lang="en-IN" smtClean="0"/>
              <a:pPr/>
              <a:t>2</a:t>
            </a:fld>
            <a:endParaRPr lang="en-IN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643174" y="1214422"/>
          <a:ext cx="6096000" cy="502920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Core areas</a:t>
                      </a:r>
                    </a:p>
                    <a:p>
                      <a:pPr algn="ctr"/>
                      <a:endParaRPr lang="en-IN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Domain</a:t>
                      </a:r>
                      <a:endParaRPr lang="en-IN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Category</a:t>
                      </a:r>
                      <a:endParaRPr lang="en-IN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Introduction</a:t>
                      </a:r>
                      <a:endParaRPr lang="en-IN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Affective</a:t>
                      </a:r>
                      <a:endParaRPr lang="en-IN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Desire to know</a:t>
                      </a:r>
                    </a:p>
                    <a:p>
                      <a:pPr algn="ctr"/>
                      <a:endParaRPr lang="en-IN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Classification</a:t>
                      </a:r>
                    </a:p>
                    <a:p>
                      <a:endParaRPr lang="en-IN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Cognitive</a:t>
                      </a:r>
                    </a:p>
                    <a:p>
                      <a:pPr algn="ctr"/>
                      <a:endParaRPr lang="en-IN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Must to know</a:t>
                      </a:r>
                    </a:p>
                    <a:p>
                      <a:pPr algn="ctr"/>
                      <a:endParaRPr lang="en-IN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Gingivitis</a:t>
                      </a:r>
                      <a:endParaRPr lang="en-IN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Cognitive</a:t>
                      </a:r>
                    </a:p>
                    <a:p>
                      <a:pPr algn="ctr"/>
                      <a:endParaRPr lang="en-IN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Must to know</a:t>
                      </a:r>
                    </a:p>
                    <a:p>
                      <a:pPr algn="ctr"/>
                      <a:endParaRPr lang="en-IN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Gingival Bleeding on Probing</a:t>
                      </a:r>
                      <a:endParaRPr lang="en-US" sz="18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IN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Cognitive</a:t>
                      </a:r>
                    </a:p>
                    <a:p>
                      <a:pPr algn="ctr"/>
                      <a:endParaRPr lang="en-IN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Must to know</a:t>
                      </a:r>
                    </a:p>
                    <a:p>
                      <a:pPr algn="ctr"/>
                      <a:endParaRPr lang="en-IN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Course and Duration</a:t>
                      </a:r>
                    </a:p>
                    <a:p>
                      <a:endParaRPr lang="en-IN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Cognitive</a:t>
                      </a:r>
                    </a:p>
                    <a:p>
                      <a:pPr algn="ctr"/>
                      <a:endParaRPr lang="en-IN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Must to know</a:t>
                      </a:r>
                    </a:p>
                    <a:p>
                      <a:pPr algn="ctr"/>
                      <a:endParaRPr lang="en-IN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IN" sz="18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Clinical Findings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Cognitive</a:t>
                      </a:r>
                    </a:p>
                    <a:p>
                      <a:pPr algn="ctr"/>
                      <a:endParaRPr lang="en-IN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Must to know</a:t>
                      </a:r>
                    </a:p>
                    <a:p>
                      <a:pPr algn="ctr"/>
                      <a:endParaRPr lang="en-IN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3768" y="1600200"/>
            <a:ext cx="6203032" cy="4525963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IN" dirty="0"/>
              <a:t>loss of stippling is an early sign of gingivitis</a:t>
            </a:r>
          </a:p>
          <a:p>
            <a:pPr algn="just">
              <a:lnSpc>
                <a:spcPct val="150000"/>
              </a:lnSpc>
            </a:pPr>
            <a:r>
              <a:rPr lang="en-IN" dirty="0"/>
              <a:t>In </a:t>
            </a:r>
            <a:r>
              <a:rPr lang="en-IN" b="1" dirty="0"/>
              <a:t>chronic inflammation </a:t>
            </a:r>
            <a:r>
              <a:rPr lang="en-IN" dirty="0"/>
              <a:t>...........the gingival surface is either smooth and shiny or firm and nodular </a:t>
            </a:r>
          </a:p>
          <a:p>
            <a:pPr algn="just">
              <a:lnSpc>
                <a:spcPct val="150000"/>
              </a:lnSpc>
            </a:pPr>
            <a:r>
              <a:rPr lang="en-IN" dirty="0"/>
              <a:t>In </a:t>
            </a:r>
            <a:r>
              <a:rPr lang="en-IN" b="1" dirty="0"/>
              <a:t>chronic </a:t>
            </a:r>
            <a:r>
              <a:rPr lang="en-IN" b="1" dirty="0" err="1"/>
              <a:t>desquamative</a:t>
            </a:r>
            <a:r>
              <a:rPr lang="en-IN" b="1" dirty="0"/>
              <a:t> gingivitis</a:t>
            </a:r>
            <a:r>
              <a:rPr lang="en-IN" dirty="0"/>
              <a:t>..... peeling of the surface </a:t>
            </a:r>
          </a:p>
          <a:p>
            <a:pPr algn="just">
              <a:lnSpc>
                <a:spcPct val="150000"/>
              </a:lnSpc>
            </a:pPr>
            <a:r>
              <a:rPr lang="en-IN" b="1" dirty="0"/>
              <a:t>Hyperkeratosis</a:t>
            </a:r>
            <a:r>
              <a:rPr lang="en-IN" dirty="0"/>
              <a:t> .......a leathery texture, and </a:t>
            </a:r>
          </a:p>
          <a:p>
            <a:pPr algn="just">
              <a:lnSpc>
                <a:spcPct val="150000"/>
              </a:lnSpc>
            </a:pPr>
            <a:r>
              <a:rPr lang="en-IN" b="1" dirty="0"/>
              <a:t>Drug-induced gingival overgrowth </a:t>
            </a:r>
            <a:r>
              <a:rPr lang="en-IN" dirty="0"/>
              <a:t>........nodular surface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49C87-D7F3-4A9C-96DB-4FFE4AEFAFB3}" type="slidenum">
              <a:rPr lang="en-IN" smtClean="0"/>
              <a:pPr/>
              <a:t>20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96949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IN" sz="3200" b="1" dirty="0"/>
              <a:t>Changes in Position of the Gingiva</a:t>
            </a:r>
            <a:endParaRPr lang="en-IN" sz="32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10519837"/>
              </p:ext>
            </p:extLst>
          </p:nvPr>
        </p:nvGraphicFramePr>
        <p:xfrm>
          <a:off x="2771800" y="1600200"/>
          <a:ext cx="59150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49C87-D7F3-4A9C-96DB-4FFE4AEFAFB3}" type="slidenum">
              <a:rPr lang="en-IN" smtClean="0"/>
              <a:pPr/>
              <a:t>21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56287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49C87-D7F3-4A9C-96DB-4FFE4AEFAFB3}" type="slidenum">
              <a:rPr lang="en-IN" smtClean="0"/>
              <a:pPr/>
              <a:t>22</a:t>
            </a:fld>
            <a:endParaRPr lang="en-IN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6454" y="1614704"/>
            <a:ext cx="3621850" cy="44065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71266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b="1" dirty="0"/>
              <a:t>Etiologic factors for gingival recession….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752" y="1600200"/>
            <a:ext cx="6347048" cy="4525963"/>
          </a:xfrm>
        </p:spPr>
        <p:txBody>
          <a:bodyPr>
            <a:normAutofit/>
          </a:bodyPr>
          <a:lstStyle/>
          <a:p>
            <a:r>
              <a:rPr lang="en-IN" sz="2800" dirty="0"/>
              <a:t>faulty </a:t>
            </a:r>
            <a:r>
              <a:rPr lang="en-IN" sz="2800" dirty="0" err="1"/>
              <a:t>toothbrushing</a:t>
            </a:r>
            <a:r>
              <a:rPr lang="en-IN" sz="2800" dirty="0"/>
              <a:t> technique (gingival abrasion), </a:t>
            </a:r>
          </a:p>
          <a:p>
            <a:r>
              <a:rPr lang="en-IN" sz="2800" dirty="0"/>
              <a:t>tooth malposition, </a:t>
            </a:r>
          </a:p>
          <a:p>
            <a:r>
              <a:rPr lang="en-IN" sz="2800" dirty="0"/>
              <a:t>friction from soft tissues (gingival ablation),</a:t>
            </a:r>
          </a:p>
          <a:p>
            <a:r>
              <a:rPr lang="en-IN" sz="2800" dirty="0"/>
              <a:t>gingival inflammation, </a:t>
            </a:r>
          </a:p>
          <a:p>
            <a:r>
              <a:rPr lang="en-IN" sz="2800" dirty="0"/>
              <a:t>abnormal </a:t>
            </a:r>
            <a:r>
              <a:rPr lang="en-IN" sz="2800" dirty="0" err="1"/>
              <a:t>frenum</a:t>
            </a:r>
            <a:r>
              <a:rPr lang="en-IN" sz="2800" dirty="0"/>
              <a:t> attachment, and </a:t>
            </a:r>
          </a:p>
          <a:p>
            <a:r>
              <a:rPr lang="en-IN" sz="2800" dirty="0"/>
              <a:t>iatrogenic dentistry</a:t>
            </a:r>
          </a:p>
          <a:p>
            <a:r>
              <a:rPr lang="en-IN" sz="2800" dirty="0"/>
              <a:t>Trauma from occlusion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49C87-D7F3-4A9C-96DB-4FFE4AEFAFB3}" type="slidenum">
              <a:rPr lang="en-IN" smtClean="0"/>
              <a:pPr/>
              <a:t>23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17172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b="1" dirty="0">
                <a:solidFill>
                  <a:srgbClr val="C00000"/>
                </a:solidFill>
              </a:rPr>
              <a:t>Clinical Significance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1760" y="1600200"/>
            <a:ext cx="6275040" cy="4525963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IN" dirty="0"/>
              <a:t>Exposed root surfaces are susceptible to</a:t>
            </a:r>
          </a:p>
          <a:p>
            <a:pPr algn="just">
              <a:lnSpc>
                <a:spcPct val="150000"/>
              </a:lnSpc>
            </a:pPr>
            <a:r>
              <a:rPr lang="en-IN" dirty="0"/>
              <a:t> Caries</a:t>
            </a:r>
          </a:p>
          <a:p>
            <a:pPr algn="just">
              <a:lnSpc>
                <a:spcPct val="150000"/>
              </a:lnSpc>
            </a:pPr>
            <a:r>
              <a:rPr lang="en-IN" dirty="0" smtClean="0"/>
              <a:t>sensitive…..Abrasion </a:t>
            </a:r>
            <a:r>
              <a:rPr lang="en-IN" dirty="0"/>
              <a:t>or erosion of the exposed </a:t>
            </a:r>
            <a:r>
              <a:rPr lang="en-IN" dirty="0" err="1" smtClean="0"/>
              <a:t>cementum</a:t>
            </a:r>
            <a:r>
              <a:rPr lang="en-IN" dirty="0" smtClean="0"/>
              <a:t> </a:t>
            </a:r>
          </a:p>
          <a:p>
            <a:pPr algn="just">
              <a:lnSpc>
                <a:spcPct val="150000"/>
              </a:lnSpc>
            </a:pPr>
            <a:r>
              <a:rPr lang="en-IN" dirty="0" err="1" smtClean="0"/>
              <a:t>Hyperemia</a:t>
            </a:r>
            <a:r>
              <a:rPr lang="en-IN" dirty="0" smtClean="0"/>
              <a:t> </a:t>
            </a:r>
            <a:r>
              <a:rPr lang="en-IN" dirty="0"/>
              <a:t>of the pulp and associated symptoms </a:t>
            </a:r>
          </a:p>
          <a:p>
            <a:pPr algn="just">
              <a:lnSpc>
                <a:spcPct val="150000"/>
              </a:lnSpc>
            </a:pPr>
            <a:r>
              <a:rPr lang="en-IN" dirty="0"/>
              <a:t>Interproximal recession creates oral hygiene </a:t>
            </a:r>
            <a:r>
              <a:rPr lang="en-IN" dirty="0" smtClean="0"/>
              <a:t>problems.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49C87-D7F3-4A9C-96DB-4FFE4AEFAFB3}" type="slidenum">
              <a:rPr lang="en-IN" smtClean="0"/>
              <a:pPr/>
              <a:t>24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00751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b="1" dirty="0"/>
              <a:t>Changes in Gingival </a:t>
            </a:r>
            <a:r>
              <a:rPr lang="en-IN" sz="3600" b="1" dirty="0" smtClean="0"/>
              <a:t>Contour</a:t>
            </a:r>
            <a:br>
              <a:rPr lang="en-IN" sz="3600" b="1" dirty="0" smtClean="0"/>
            </a:br>
            <a:r>
              <a:rPr lang="en-IN" sz="2800" b="1" dirty="0" smtClean="0">
                <a:solidFill>
                  <a:srgbClr val="0070C0"/>
                </a:solidFill>
              </a:rPr>
              <a:t>In Recession…..Accentuated  </a:t>
            </a:r>
            <a:endParaRPr lang="en-IN" sz="3600" dirty="0">
              <a:solidFill>
                <a:srgbClr val="0070C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5" y="1628800"/>
            <a:ext cx="5112568" cy="3320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49C87-D7F3-4A9C-96DB-4FFE4AEFAFB3}" type="slidenum">
              <a:rPr lang="en-IN" smtClean="0"/>
              <a:pPr/>
              <a:t>25</a:t>
            </a:fld>
            <a:endParaRPr lang="en-IN"/>
          </a:p>
        </p:txBody>
      </p:sp>
      <p:sp>
        <p:nvSpPr>
          <p:cNvPr id="6" name="Rectangle 5"/>
          <p:cNvSpPr/>
          <p:nvPr/>
        </p:nvSpPr>
        <p:spPr>
          <a:xfrm>
            <a:off x="395536" y="5013176"/>
            <a:ext cx="4032448" cy="158417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 smtClean="0"/>
              <a:t>“</a:t>
            </a:r>
            <a:r>
              <a:rPr lang="en-IN" sz="2400" b="1" dirty="0" err="1" smtClean="0"/>
              <a:t>Stillman’s</a:t>
            </a:r>
            <a:r>
              <a:rPr lang="en-IN" sz="2400" b="1" dirty="0" smtClean="0"/>
              <a:t> </a:t>
            </a:r>
            <a:r>
              <a:rPr lang="en-IN" sz="2400" b="1" dirty="0"/>
              <a:t>clefts</a:t>
            </a:r>
            <a:r>
              <a:rPr lang="en-IN" sz="2400" dirty="0"/>
              <a:t>” narrow, triangular-shaped gingival recession </a:t>
            </a:r>
          </a:p>
        </p:txBody>
      </p:sp>
      <p:sp>
        <p:nvSpPr>
          <p:cNvPr id="7" name="Rectangle 6"/>
          <p:cNvSpPr/>
          <p:nvPr/>
        </p:nvSpPr>
        <p:spPr>
          <a:xfrm>
            <a:off x="4788024" y="5013176"/>
            <a:ext cx="4032448" cy="158417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 smtClean="0"/>
              <a:t>“McCall </a:t>
            </a:r>
            <a:r>
              <a:rPr lang="en-IN" sz="2400" b="1" dirty="0"/>
              <a:t>festoons</a:t>
            </a:r>
            <a:r>
              <a:rPr lang="en-IN" sz="2400" b="1" dirty="0" smtClean="0"/>
              <a:t>”</a:t>
            </a:r>
            <a:r>
              <a:rPr lang="en-IN" sz="2400" dirty="0"/>
              <a:t> rolled, thickened band of gingiva usually seen adjacent to the </a:t>
            </a:r>
            <a:r>
              <a:rPr lang="en-IN" sz="2400" dirty="0" err="1"/>
              <a:t>cuspids</a:t>
            </a:r>
            <a:r>
              <a:rPr lang="en-IN" sz="2400" dirty="0"/>
              <a:t> </a:t>
            </a:r>
          </a:p>
        </p:txBody>
      </p:sp>
      <p:sp>
        <p:nvSpPr>
          <p:cNvPr id="8" name="Down Arrow 7"/>
          <p:cNvSpPr/>
          <p:nvPr/>
        </p:nvSpPr>
        <p:spPr>
          <a:xfrm>
            <a:off x="5724128" y="4149080"/>
            <a:ext cx="576064" cy="8007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Down Arrow 8"/>
          <p:cNvSpPr/>
          <p:nvPr/>
        </p:nvSpPr>
        <p:spPr>
          <a:xfrm>
            <a:off x="3851920" y="3538092"/>
            <a:ext cx="576064" cy="14116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27232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1470025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lgerian" pitchFamily="82" charset="0"/>
              </a:rPr>
              <a:t>summary</a:t>
            </a:r>
            <a:endParaRPr lang="en-IN" sz="3200" dirty="0"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7422" y="1000108"/>
            <a:ext cx="6643734" cy="5857892"/>
          </a:xfrm>
        </p:spPr>
        <p:txBody>
          <a:bodyPr>
            <a:normAutofit/>
          </a:bodyPr>
          <a:lstStyle/>
          <a:p>
            <a:pPr algn="l"/>
            <a:endParaRPr lang="en-IN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en-IN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IN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Gingivitis can be classified based on duration as acute, chronic, and recurrent </a:t>
            </a:r>
            <a:r>
              <a:rPr lang="en-I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gingivitis.Based</a:t>
            </a:r>
            <a:r>
              <a:rPr lang="en-IN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on the involvement of teeth it can be classified as localized and generalized gingivitis.</a:t>
            </a:r>
          </a:p>
          <a:p>
            <a:pPr algn="l"/>
            <a:endParaRPr lang="en-IN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IN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Based on the location gingivitis can be classified as marginal, attached and papillary gingivitis. Gingival disease in individual cases can be described by combining location, and involved teeth.</a:t>
            </a:r>
            <a:endParaRPr lang="en-IN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49C87-D7F3-4A9C-96DB-4FFE4AEFAFB3}" type="slidenum">
              <a:rPr lang="en-IN" smtClean="0"/>
              <a:pPr/>
              <a:t>26</a:t>
            </a:fld>
            <a:endParaRPr lang="en-IN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42852"/>
            <a:ext cx="7772400" cy="1470025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lgerian" pitchFamily="82" charset="0"/>
              </a:rPr>
              <a:t>Reference</a:t>
            </a:r>
            <a:br>
              <a:rPr lang="en-US" sz="2400" dirty="0" smtClean="0">
                <a:latin typeface="Algerian" pitchFamily="82" charset="0"/>
              </a:rPr>
            </a:br>
            <a:r>
              <a:rPr lang="en-US" sz="2400" dirty="0" smtClean="0">
                <a:latin typeface="Algerian" pitchFamily="82" charset="0"/>
              </a:rPr>
              <a:t/>
            </a:r>
            <a:br>
              <a:rPr lang="en-US" sz="2400" dirty="0" smtClean="0">
                <a:latin typeface="Algerian" pitchFamily="82" charset="0"/>
              </a:rPr>
            </a:br>
            <a:r>
              <a:rPr lang="en-US" sz="2400" dirty="0" smtClean="0">
                <a:latin typeface="Algerian" pitchFamily="82" charset="0"/>
              </a:rPr>
              <a:t> </a:t>
            </a:r>
            <a:endParaRPr lang="en-IN" sz="2400" dirty="0"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0298" y="1000108"/>
            <a:ext cx="6429420" cy="5643602"/>
          </a:xfrm>
        </p:spPr>
        <p:txBody>
          <a:bodyPr>
            <a:normAutofit/>
          </a:bodyPr>
          <a:lstStyle/>
          <a:p>
            <a:pPr algn="just"/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Newman MG, Takei HH,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Klokkevold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PR, Carranza FA. Carranza’s clinical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periodontology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10th ed. Saunders Elsevier; 2007.</a:t>
            </a:r>
          </a:p>
          <a:p>
            <a:pPr algn="just"/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Lindhe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J, Lang NP and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Karring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T. Clinical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Periodontology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and Implant Dentistry. 6th ed. Oxford (UK): Blackwell Publishing Ltd.; 2015.</a:t>
            </a:r>
          </a:p>
          <a:p>
            <a:pPr algn="just"/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Newman MG, Takei HH,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Klokkevold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PR, Carranza FA. Carranza’s clinical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periodontology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13th ed. Saunders Elsevier; 2018.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49C87-D7F3-4A9C-96DB-4FFE4AEFAFB3}" type="slidenum">
              <a:rPr lang="en-IN" smtClean="0"/>
              <a:pPr/>
              <a:t>27</a:t>
            </a:fld>
            <a:endParaRPr lang="en-IN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49C87-D7F3-4A9C-96DB-4FFE4AEFAFB3}" type="slidenum">
              <a:rPr lang="en-IN" smtClean="0"/>
              <a:pPr/>
              <a:t>28</a:t>
            </a:fld>
            <a:endParaRPr lang="en-IN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357290" y="1600200"/>
            <a:ext cx="732951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6600" b="1" i="1" dirty="0" smtClean="0">
                <a:solidFill>
                  <a:srgbClr val="FF0000"/>
                </a:solidFill>
                <a:latin typeface="Arial Rounded MT Bold" pitchFamily="34" charset="0"/>
                <a:cs typeface="Aharoni" pitchFamily="2" charset="-79"/>
              </a:rPr>
              <a:t>THANK YOU</a:t>
            </a:r>
            <a:endParaRPr lang="en-IN" sz="6600" b="1" i="1" dirty="0">
              <a:solidFill>
                <a:srgbClr val="FF0000"/>
              </a:solidFill>
              <a:latin typeface="Arial Rounded MT Bold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859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285729"/>
            <a:ext cx="7772400" cy="71438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lgerian" pitchFamily="82" charset="0"/>
                <a:cs typeface="Times New Roman" pitchFamily="18" charset="0"/>
              </a:rPr>
              <a:t>content</a:t>
            </a:r>
            <a:endParaRPr lang="en-IN" dirty="0">
              <a:latin typeface="Algerian" pitchFamily="82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7422" y="1142984"/>
            <a:ext cx="6429420" cy="5715016"/>
          </a:xfrm>
        </p:spPr>
        <p:txBody>
          <a:bodyPr/>
          <a:lstStyle/>
          <a:p>
            <a:r>
              <a:rPr lang="en-US" sz="28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PART I</a:t>
            </a:r>
          </a:p>
          <a:p>
            <a:pPr algn="l"/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</a:p>
          <a:p>
            <a:pPr algn="l"/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Classification</a:t>
            </a:r>
          </a:p>
          <a:p>
            <a:pPr algn="l"/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Gingivitis</a:t>
            </a:r>
          </a:p>
          <a:p>
            <a:pPr algn="l"/>
            <a:r>
              <a:rPr lang="en-IN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Gingival Bleeding on Probing</a:t>
            </a:r>
          </a:p>
          <a:p>
            <a:r>
              <a:rPr lang="en-US" sz="28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PARTII</a:t>
            </a:r>
          </a:p>
          <a:p>
            <a:pPr algn="l"/>
            <a:r>
              <a:rPr lang="en-IN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Course and Duration</a:t>
            </a:r>
          </a:p>
          <a:p>
            <a:pPr algn="l"/>
            <a:r>
              <a:rPr lang="en-IN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Clinical Findings</a:t>
            </a:r>
          </a:p>
          <a:p>
            <a:pPr algn="l"/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Summary</a:t>
            </a:r>
          </a:p>
          <a:p>
            <a:pPr algn="l"/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Reference</a:t>
            </a:r>
          </a:p>
          <a:p>
            <a:pPr algn="l"/>
            <a:endParaRPr lang="en-US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49C87-D7F3-4A9C-96DB-4FFE4AEFAFB3}" type="slidenum">
              <a:rPr lang="en-IN" smtClean="0"/>
              <a:pPr/>
              <a:t>3</a:t>
            </a:fld>
            <a:endParaRPr lang="en-IN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b="1" dirty="0" smtClean="0"/>
              <a:t>COLOR CHANGES 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9792" y="1600200"/>
            <a:ext cx="5987008" cy="4525963"/>
          </a:xfrm>
        </p:spPr>
        <p:txBody>
          <a:bodyPr>
            <a:normAutofit/>
          </a:bodyPr>
          <a:lstStyle/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IN" sz="2800" b="1" dirty="0" smtClean="0">
                <a:solidFill>
                  <a:srgbClr val="7030A0"/>
                </a:solidFill>
              </a:rPr>
              <a:t>tissue </a:t>
            </a:r>
            <a:r>
              <a:rPr lang="en-IN" sz="2800" b="1" dirty="0">
                <a:solidFill>
                  <a:srgbClr val="7030A0"/>
                </a:solidFill>
              </a:rPr>
              <a:t>vascularity , 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IN" sz="2800" b="1" dirty="0">
                <a:solidFill>
                  <a:srgbClr val="7030A0"/>
                </a:solidFill>
              </a:rPr>
              <a:t>epithelial thickness, 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IN" sz="2800" b="1" dirty="0">
                <a:solidFill>
                  <a:srgbClr val="7030A0"/>
                </a:solidFill>
              </a:rPr>
              <a:t>quantity of keratinization, and 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IN" sz="2800" b="1" dirty="0">
                <a:solidFill>
                  <a:srgbClr val="7030A0"/>
                </a:solidFill>
              </a:rPr>
              <a:t>pigments within the epithelium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49C87-D7F3-4A9C-96DB-4FFE4AEFAFB3}" type="slidenum">
              <a:rPr lang="en-IN" smtClean="0"/>
              <a:pPr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646231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IN" sz="3600" dirty="0"/>
              <a:t>The normal gingival </a:t>
            </a:r>
            <a:r>
              <a:rPr lang="en-IN" sz="3600" dirty="0" err="1"/>
              <a:t>color</a:t>
            </a:r>
            <a:r>
              <a:rPr lang="en-IN" sz="3600" dirty="0"/>
              <a:t> is “coral pink”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7815737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49C87-D7F3-4A9C-96DB-4FFE4AEFAFB3}" type="slidenum">
              <a:rPr lang="en-IN" smtClean="0"/>
              <a:pPr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51706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IN" sz="2800" dirty="0"/>
              <a:t>In chronic inflammation.... interdental </a:t>
            </a:r>
            <a:r>
              <a:rPr lang="en-IN" sz="2800" dirty="0" smtClean="0"/>
              <a:t>papillae,       </a:t>
            </a:r>
            <a:r>
              <a:rPr lang="en-IN" sz="2800" dirty="0"/>
              <a:t>gingival </a:t>
            </a:r>
            <a:r>
              <a:rPr lang="en-IN" sz="2800" dirty="0" smtClean="0"/>
              <a:t>margin, attached </a:t>
            </a:r>
            <a:r>
              <a:rPr lang="en-IN" sz="2800" dirty="0"/>
              <a:t>gingiva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02328362"/>
              </p:ext>
            </p:extLst>
          </p:nvPr>
        </p:nvGraphicFramePr>
        <p:xfrm>
          <a:off x="1042988" y="1772816"/>
          <a:ext cx="756146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49C87-D7F3-4A9C-96DB-4FFE4AEFAFB3}" type="slidenum">
              <a:rPr lang="en-IN" smtClean="0"/>
              <a:pPr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03241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85465581"/>
              </p:ext>
            </p:extLst>
          </p:nvPr>
        </p:nvGraphicFramePr>
        <p:xfrm>
          <a:off x="611560" y="476672"/>
          <a:ext cx="7848872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49C87-D7F3-4A9C-96DB-4FFE4AEFAFB3}" type="slidenum">
              <a:rPr lang="en-IN" smtClean="0"/>
              <a:pPr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79482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3200" b="1" dirty="0"/>
              <a:t>Metallic Pigmentation</a:t>
            </a:r>
            <a:r>
              <a:rPr lang="en-IN" sz="3200" dirty="0"/>
              <a:t> </a:t>
            </a:r>
            <a:br>
              <a:rPr lang="en-IN" sz="3200" dirty="0"/>
            </a:br>
            <a:r>
              <a:rPr lang="en-IN" sz="3200" i="1" dirty="0" smtClean="0"/>
              <a:t>(…..bismuth</a:t>
            </a:r>
            <a:r>
              <a:rPr lang="en-IN" sz="3200" i="1" dirty="0"/>
              <a:t>, arsenic, mercury, lead and silver) 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3768" y="1600200"/>
            <a:ext cx="6203032" cy="4637111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IN" sz="2800" dirty="0"/>
              <a:t>black or bluish line in the gingiva that follows the contour of the margin </a:t>
            </a:r>
          </a:p>
          <a:p>
            <a:pPr algn="just">
              <a:lnSpc>
                <a:spcPct val="150000"/>
              </a:lnSpc>
            </a:pPr>
            <a:r>
              <a:rPr lang="en-IN" sz="2800" dirty="0"/>
              <a:t>isolated black blotches involving the interdental marginal and attached gingiva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49C87-D7F3-4A9C-96DB-4FFE4AEFAFB3}" type="slidenum">
              <a:rPr lang="en-IN" smtClean="0"/>
              <a:pPr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64000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49C87-D7F3-4A9C-96DB-4FFE4AEFAFB3}" type="slidenum">
              <a:rPr lang="en-IN" smtClean="0"/>
              <a:pPr/>
              <a:t>9</a:t>
            </a:fld>
            <a:endParaRPr lang="en-IN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469933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8698" y="3356992"/>
            <a:ext cx="4650593" cy="3073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004048" y="908720"/>
            <a:ext cx="3240360" cy="14401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Bismuth gingivitis: linear black discoloration</a:t>
            </a:r>
            <a:endParaRPr lang="en-IN" dirty="0"/>
          </a:p>
        </p:txBody>
      </p:sp>
      <p:sp>
        <p:nvSpPr>
          <p:cNvPr id="8" name="Rectangle 7"/>
          <p:cNvSpPr/>
          <p:nvPr/>
        </p:nvSpPr>
        <p:spPr>
          <a:xfrm>
            <a:off x="467544" y="4990728"/>
            <a:ext cx="3240360" cy="14401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Metal discoloration…..amalgam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19404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944</Words>
  <Application>Microsoft Office PowerPoint</Application>
  <PresentationFormat>On-screen Show (4:3)</PresentationFormat>
  <Paragraphs>192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CLINICAL FEATURES OF GINGIVITIS</vt:lpstr>
      <vt:lpstr>SPECIFIC LEARNING OBJECTIVES</vt:lpstr>
      <vt:lpstr>content</vt:lpstr>
      <vt:lpstr>COLOR CHANGES </vt:lpstr>
      <vt:lpstr>The normal gingival color is “coral pink” </vt:lpstr>
      <vt:lpstr>In chronic inflammation.... interdental papillae,       gingival margin, attached gingiva</vt:lpstr>
      <vt:lpstr>Slide 7</vt:lpstr>
      <vt:lpstr>Metallic Pigmentation  (…..bismuth, arsenic, mercury, lead and silver) </vt:lpstr>
      <vt:lpstr>Slide 9</vt:lpstr>
      <vt:lpstr>Gingival pigmentation is not a result of systemic toxicity.</vt:lpstr>
      <vt:lpstr>Slide 11</vt:lpstr>
      <vt:lpstr>ENDOGENOUS</vt:lpstr>
      <vt:lpstr>EXOGENOUS</vt:lpstr>
      <vt:lpstr>Slide 14</vt:lpstr>
      <vt:lpstr>CHRONIC GINGIVITIS</vt:lpstr>
      <vt:lpstr>Slide 16</vt:lpstr>
      <vt:lpstr>Slide 17</vt:lpstr>
      <vt:lpstr>Acute Forms of Gingivitis </vt:lpstr>
      <vt:lpstr>Changes in Surface Texture of the Gingiva </vt:lpstr>
      <vt:lpstr>Slide 20</vt:lpstr>
      <vt:lpstr>Changes in Position of the Gingiva</vt:lpstr>
      <vt:lpstr>Slide 22</vt:lpstr>
      <vt:lpstr>Etiologic factors for gingival recession….</vt:lpstr>
      <vt:lpstr>Clinical Significance </vt:lpstr>
      <vt:lpstr>Changes in Gingival Contour In Recession…..Accentuated  </vt:lpstr>
      <vt:lpstr>summary</vt:lpstr>
      <vt:lpstr>Reference   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AVITA</dc:creator>
  <cp:lastModifiedBy>dell</cp:lastModifiedBy>
  <cp:revision>32</cp:revision>
  <dcterms:created xsi:type="dcterms:W3CDTF">2020-04-09T13:52:54Z</dcterms:created>
  <dcterms:modified xsi:type="dcterms:W3CDTF">2023-02-16T04:25:40Z</dcterms:modified>
</cp:coreProperties>
</file>